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Lst>
  <p:sldSz cx="6858000" cy="9906000" type="A4"/>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120" userDrawn="1">
          <p15:clr>
            <a:srgbClr val="A4A3A4"/>
          </p15:clr>
        </p15:guide>
        <p15:guide id="2" pos="216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1F8E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3" autoAdjust="0"/>
    <p:restoredTop sz="94660"/>
  </p:normalViewPr>
  <p:slideViewPr>
    <p:cSldViewPr snapToGrid="0" showGuides="1">
      <p:cViewPr>
        <p:scale>
          <a:sx n="100" d="100"/>
          <a:sy n="100" d="100"/>
        </p:scale>
        <p:origin x="1260" y="-2976"/>
      </p:cViewPr>
      <p:guideLst>
        <p:guide orient="horz" pos="3120"/>
        <p:guide pos="216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a:t>マスター サブタイトルの書式設定</a:t>
            </a:r>
            <a:endParaRPr lang="en-US" dirty="0"/>
          </a:p>
        </p:txBody>
      </p:sp>
      <p:sp>
        <p:nvSpPr>
          <p:cNvPr id="4" name="Date Placeholder 3"/>
          <p:cNvSpPr>
            <a:spLocks noGrp="1"/>
          </p:cNvSpPr>
          <p:nvPr>
            <p:ph type="dt" sz="half" idx="10"/>
          </p:nvPr>
        </p:nvSpPr>
        <p:spPr/>
        <p:txBody>
          <a:bodyPr/>
          <a:lstStyle/>
          <a:p>
            <a:fld id="{5CC92CCE-8F86-472B-89AE-5704F0CB2B16}" type="datetimeFigureOut">
              <a:rPr kumimoji="1" lang="ja-JP" altLang="en-US" smtClean="0"/>
              <a:t>2020/2/3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61D46E5-44C5-41EB-8935-899CBFDDD320}" type="slidenum">
              <a:rPr kumimoji="1" lang="ja-JP" altLang="en-US" smtClean="0"/>
              <a:t>‹#›</a:t>
            </a:fld>
            <a:endParaRPr kumimoji="1" lang="ja-JP" altLang="en-US"/>
          </a:p>
        </p:txBody>
      </p:sp>
    </p:spTree>
    <p:extLst>
      <p:ext uri="{BB962C8B-B14F-4D97-AF65-F5344CB8AC3E}">
        <p14:creationId xmlns:p14="http://schemas.microsoft.com/office/powerpoint/2010/main" val="15004265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5CC92CCE-8F86-472B-89AE-5704F0CB2B16}" type="datetimeFigureOut">
              <a:rPr kumimoji="1" lang="ja-JP" altLang="en-US" smtClean="0"/>
              <a:t>2020/2/3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61D46E5-44C5-41EB-8935-899CBFDDD320}" type="slidenum">
              <a:rPr kumimoji="1" lang="ja-JP" altLang="en-US" smtClean="0"/>
              <a:t>‹#›</a:t>
            </a:fld>
            <a:endParaRPr kumimoji="1" lang="ja-JP" altLang="en-US"/>
          </a:p>
        </p:txBody>
      </p:sp>
    </p:spTree>
    <p:extLst>
      <p:ext uri="{BB962C8B-B14F-4D97-AF65-F5344CB8AC3E}">
        <p14:creationId xmlns:p14="http://schemas.microsoft.com/office/powerpoint/2010/main" val="767617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5CC92CCE-8F86-472B-89AE-5704F0CB2B16}" type="datetimeFigureOut">
              <a:rPr kumimoji="1" lang="ja-JP" altLang="en-US" smtClean="0"/>
              <a:t>2020/2/3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61D46E5-44C5-41EB-8935-899CBFDDD320}" type="slidenum">
              <a:rPr kumimoji="1" lang="ja-JP" altLang="en-US" smtClean="0"/>
              <a:t>‹#›</a:t>
            </a:fld>
            <a:endParaRPr kumimoji="1" lang="ja-JP" altLang="en-US"/>
          </a:p>
        </p:txBody>
      </p:sp>
    </p:spTree>
    <p:extLst>
      <p:ext uri="{BB962C8B-B14F-4D97-AF65-F5344CB8AC3E}">
        <p14:creationId xmlns:p14="http://schemas.microsoft.com/office/powerpoint/2010/main" val="40528238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10"/>
          </p:nvPr>
        </p:nvSpPr>
        <p:spPr/>
        <p:txBody>
          <a:bodyPr/>
          <a:lstStyle/>
          <a:p>
            <a:fld id="{5CC92CCE-8F86-472B-89AE-5704F0CB2B16}" type="datetimeFigureOut">
              <a:rPr kumimoji="1" lang="ja-JP" altLang="en-US" smtClean="0"/>
              <a:t>2020/2/3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61D46E5-44C5-41EB-8935-899CBFDDD320}" type="slidenum">
              <a:rPr kumimoji="1" lang="ja-JP" altLang="en-US" smtClean="0"/>
              <a:t>‹#›</a:t>
            </a:fld>
            <a:endParaRPr kumimoji="1" lang="ja-JP" altLang="en-US"/>
          </a:p>
        </p:txBody>
      </p:sp>
    </p:spTree>
    <p:extLst>
      <p:ext uri="{BB962C8B-B14F-4D97-AF65-F5344CB8AC3E}">
        <p14:creationId xmlns:p14="http://schemas.microsoft.com/office/powerpoint/2010/main" val="6450382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a:t>マスター テキストの書式設定</a:t>
            </a:r>
          </a:p>
        </p:txBody>
      </p:sp>
      <p:sp>
        <p:nvSpPr>
          <p:cNvPr id="4" name="Date Placeholder 3"/>
          <p:cNvSpPr>
            <a:spLocks noGrp="1"/>
          </p:cNvSpPr>
          <p:nvPr>
            <p:ph type="dt" sz="half" idx="10"/>
          </p:nvPr>
        </p:nvSpPr>
        <p:spPr/>
        <p:txBody>
          <a:bodyPr/>
          <a:lstStyle/>
          <a:p>
            <a:fld id="{5CC92CCE-8F86-472B-89AE-5704F0CB2B16}" type="datetimeFigureOut">
              <a:rPr kumimoji="1" lang="ja-JP" altLang="en-US" smtClean="0"/>
              <a:t>2020/2/3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B61D46E5-44C5-41EB-8935-899CBFDDD320}" type="slidenum">
              <a:rPr kumimoji="1" lang="ja-JP" altLang="en-US" smtClean="0"/>
              <a:t>‹#›</a:t>
            </a:fld>
            <a:endParaRPr kumimoji="1" lang="ja-JP" altLang="en-US"/>
          </a:p>
        </p:txBody>
      </p:sp>
    </p:spTree>
    <p:extLst>
      <p:ext uri="{BB962C8B-B14F-4D97-AF65-F5344CB8AC3E}">
        <p14:creationId xmlns:p14="http://schemas.microsoft.com/office/powerpoint/2010/main" val="12267322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Date Placeholder 4"/>
          <p:cNvSpPr>
            <a:spLocks noGrp="1"/>
          </p:cNvSpPr>
          <p:nvPr>
            <p:ph type="dt" sz="half" idx="10"/>
          </p:nvPr>
        </p:nvSpPr>
        <p:spPr/>
        <p:txBody>
          <a:bodyPr/>
          <a:lstStyle/>
          <a:p>
            <a:fld id="{5CC92CCE-8F86-472B-89AE-5704F0CB2B16}" type="datetimeFigureOut">
              <a:rPr kumimoji="1" lang="ja-JP" altLang="en-US" smtClean="0"/>
              <a:t>2020/2/3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61D46E5-44C5-41EB-8935-899CBFDDD320}" type="slidenum">
              <a:rPr kumimoji="1" lang="ja-JP" altLang="en-US" smtClean="0"/>
              <a:t>‹#›</a:t>
            </a:fld>
            <a:endParaRPr kumimoji="1" lang="ja-JP" altLang="en-US"/>
          </a:p>
        </p:txBody>
      </p:sp>
    </p:spTree>
    <p:extLst>
      <p:ext uri="{BB962C8B-B14F-4D97-AF65-F5344CB8AC3E}">
        <p14:creationId xmlns:p14="http://schemas.microsoft.com/office/powerpoint/2010/main" val="23971836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7" name="Date Placeholder 6"/>
          <p:cNvSpPr>
            <a:spLocks noGrp="1"/>
          </p:cNvSpPr>
          <p:nvPr>
            <p:ph type="dt" sz="half" idx="10"/>
          </p:nvPr>
        </p:nvSpPr>
        <p:spPr/>
        <p:txBody>
          <a:bodyPr/>
          <a:lstStyle/>
          <a:p>
            <a:fld id="{5CC92CCE-8F86-472B-89AE-5704F0CB2B16}" type="datetimeFigureOut">
              <a:rPr kumimoji="1" lang="ja-JP" altLang="en-US" smtClean="0"/>
              <a:t>2020/2/3</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B61D46E5-44C5-41EB-8935-899CBFDDD320}" type="slidenum">
              <a:rPr kumimoji="1" lang="ja-JP" altLang="en-US" smtClean="0"/>
              <a:t>‹#›</a:t>
            </a:fld>
            <a:endParaRPr kumimoji="1" lang="ja-JP" altLang="en-US"/>
          </a:p>
        </p:txBody>
      </p:sp>
    </p:spTree>
    <p:extLst>
      <p:ext uri="{BB962C8B-B14F-4D97-AF65-F5344CB8AC3E}">
        <p14:creationId xmlns:p14="http://schemas.microsoft.com/office/powerpoint/2010/main" val="16087173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a:t>マスター タイトルの書式設定</a:t>
            </a:r>
            <a:endParaRPr lang="en-US" dirty="0"/>
          </a:p>
        </p:txBody>
      </p:sp>
      <p:sp>
        <p:nvSpPr>
          <p:cNvPr id="3" name="Date Placeholder 2"/>
          <p:cNvSpPr>
            <a:spLocks noGrp="1"/>
          </p:cNvSpPr>
          <p:nvPr>
            <p:ph type="dt" sz="half" idx="10"/>
          </p:nvPr>
        </p:nvSpPr>
        <p:spPr/>
        <p:txBody>
          <a:bodyPr/>
          <a:lstStyle/>
          <a:p>
            <a:fld id="{5CC92CCE-8F86-472B-89AE-5704F0CB2B16}" type="datetimeFigureOut">
              <a:rPr kumimoji="1" lang="ja-JP" altLang="en-US" smtClean="0"/>
              <a:t>2020/2/3</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B61D46E5-44C5-41EB-8935-899CBFDDD320}" type="slidenum">
              <a:rPr kumimoji="1" lang="ja-JP" altLang="en-US" smtClean="0"/>
              <a:t>‹#›</a:t>
            </a:fld>
            <a:endParaRPr kumimoji="1" lang="ja-JP" altLang="en-US"/>
          </a:p>
        </p:txBody>
      </p:sp>
    </p:spTree>
    <p:extLst>
      <p:ext uri="{BB962C8B-B14F-4D97-AF65-F5344CB8AC3E}">
        <p14:creationId xmlns:p14="http://schemas.microsoft.com/office/powerpoint/2010/main" val="17244633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CC92CCE-8F86-472B-89AE-5704F0CB2B16}" type="datetimeFigureOut">
              <a:rPr kumimoji="1" lang="ja-JP" altLang="en-US" smtClean="0"/>
              <a:t>2020/2/3</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B61D46E5-44C5-41EB-8935-899CBFDDD320}" type="slidenum">
              <a:rPr kumimoji="1" lang="ja-JP" altLang="en-US" smtClean="0"/>
              <a:t>‹#›</a:t>
            </a:fld>
            <a:endParaRPr kumimoji="1" lang="ja-JP" altLang="en-US"/>
          </a:p>
        </p:txBody>
      </p:sp>
    </p:spTree>
    <p:extLst>
      <p:ext uri="{BB962C8B-B14F-4D97-AF65-F5344CB8AC3E}">
        <p14:creationId xmlns:p14="http://schemas.microsoft.com/office/powerpoint/2010/main" val="5444323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5CC92CCE-8F86-472B-89AE-5704F0CB2B16}" type="datetimeFigureOut">
              <a:rPr kumimoji="1" lang="ja-JP" altLang="en-US" smtClean="0"/>
              <a:t>2020/2/3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61D46E5-44C5-41EB-8935-899CBFDDD320}" type="slidenum">
              <a:rPr kumimoji="1" lang="ja-JP" altLang="en-US" smtClean="0"/>
              <a:t>‹#›</a:t>
            </a:fld>
            <a:endParaRPr kumimoji="1" lang="ja-JP" altLang="en-US"/>
          </a:p>
        </p:txBody>
      </p:sp>
    </p:spTree>
    <p:extLst>
      <p:ext uri="{BB962C8B-B14F-4D97-AF65-F5344CB8AC3E}">
        <p14:creationId xmlns:p14="http://schemas.microsoft.com/office/powerpoint/2010/main" val="37646313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a:t>アイコンをクリックして図を追加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a:t>マスター テキストの書式設定</a:t>
            </a:r>
          </a:p>
        </p:txBody>
      </p:sp>
      <p:sp>
        <p:nvSpPr>
          <p:cNvPr id="5" name="Date Placeholder 4"/>
          <p:cNvSpPr>
            <a:spLocks noGrp="1"/>
          </p:cNvSpPr>
          <p:nvPr>
            <p:ph type="dt" sz="half" idx="10"/>
          </p:nvPr>
        </p:nvSpPr>
        <p:spPr/>
        <p:txBody>
          <a:bodyPr/>
          <a:lstStyle/>
          <a:p>
            <a:fld id="{5CC92CCE-8F86-472B-89AE-5704F0CB2B16}" type="datetimeFigureOut">
              <a:rPr kumimoji="1" lang="ja-JP" altLang="en-US" smtClean="0"/>
              <a:t>2020/2/3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B61D46E5-44C5-41EB-8935-899CBFDDD320}" type="slidenum">
              <a:rPr kumimoji="1" lang="ja-JP" altLang="en-US" smtClean="0"/>
              <a:t>‹#›</a:t>
            </a:fld>
            <a:endParaRPr kumimoji="1" lang="ja-JP" altLang="en-US"/>
          </a:p>
        </p:txBody>
      </p:sp>
    </p:spTree>
    <p:extLst>
      <p:ext uri="{BB962C8B-B14F-4D97-AF65-F5344CB8AC3E}">
        <p14:creationId xmlns:p14="http://schemas.microsoft.com/office/powerpoint/2010/main" val="28090723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5CC92CCE-8F86-472B-89AE-5704F0CB2B16}" type="datetimeFigureOut">
              <a:rPr kumimoji="1" lang="ja-JP" altLang="en-US" smtClean="0"/>
              <a:t>2020/2/3</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B61D46E5-44C5-41EB-8935-899CBFDDD320}" type="slidenum">
              <a:rPr kumimoji="1" lang="ja-JP" altLang="en-US" smtClean="0"/>
              <a:t>‹#›</a:t>
            </a:fld>
            <a:endParaRPr kumimoji="1" lang="ja-JP" altLang="en-US"/>
          </a:p>
        </p:txBody>
      </p:sp>
    </p:spTree>
    <p:extLst>
      <p:ext uri="{BB962C8B-B14F-4D97-AF65-F5344CB8AC3E}">
        <p14:creationId xmlns:p14="http://schemas.microsoft.com/office/powerpoint/2010/main" val="19637179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四角形: 上の 2 つの角を丸める 59">
            <a:extLst>
              <a:ext uri="{FF2B5EF4-FFF2-40B4-BE49-F238E27FC236}">
                <a16:creationId xmlns:a16="http://schemas.microsoft.com/office/drawing/2014/main" xmlns="" id="{59E13254-B583-46E0-8E5A-6AE178E52C8F}"/>
              </a:ext>
            </a:extLst>
          </p:cNvPr>
          <p:cNvSpPr/>
          <p:nvPr/>
        </p:nvSpPr>
        <p:spPr>
          <a:xfrm rot="10800000">
            <a:off x="0" y="9451184"/>
            <a:ext cx="6858000" cy="447675"/>
          </a:xfrm>
          <a:prstGeom prst="round2SameRect">
            <a:avLst>
              <a:gd name="adj1" fmla="val 50000"/>
              <a:gd name="adj2" fmla="val 0"/>
            </a:avLst>
          </a:prstGeom>
          <a:solidFill>
            <a:srgbClr val="F1F8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4" name="図 33">
            <a:extLst>
              <a:ext uri="{FF2B5EF4-FFF2-40B4-BE49-F238E27FC236}">
                <a16:creationId xmlns:a16="http://schemas.microsoft.com/office/drawing/2014/main" xmlns="" id="{885EA65C-59AE-41AD-9AC3-3FB5B2206A0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8588" y="530137"/>
            <a:ext cx="7091363" cy="2270942"/>
          </a:xfrm>
          <a:prstGeom prst="rect">
            <a:avLst/>
          </a:prstGeom>
        </p:spPr>
      </p:pic>
      <p:sp>
        <p:nvSpPr>
          <p:cNvPr id="19" name="フローチャート: 書類 18">
            <a:extLst>
              <a:ext uri="{FF2B5EF4-FFF2-40B4-BE49-F238E27FC236}">
                <a16:creationId xmlns:a16="http://schemas.microsoft.com/office/drawing/2014/main" xmlns="" id="{618C0675-D8B4-4183-A486-D0C28A908224}"/>
              </a:ext>
            </a:extLst>
          </p:cNvPr>
          <p:cNvSpPr/>
          <p:nvPr/>
        </p:nvSpPr>
        <p:spPr>
          <a:xfrm rot="10800000" flipV="1">
            <a:off x="0" y="166611"/>
            <a:ext cx="6858003" cy="1163138"/>
          </a:xfrm>
          <a:prstGeom prst="flowChartDocument">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四角形: 上の 2 つの角を丸める 4">
            <a:extLst>
              <a:ext uri="{FF2B5EF4-FFF2-40B4-BE49-F238E27FC236}">
                <a16:creationId xmlns:a16="http://schemas.microsoft.com/office/drawing/2014/main" xmlns="" id="{9C4CF3E3-C61B-4A37-BCF6-DAC5B466B8A9}"/>
              </a:ext>
            </a:extLst>
          </p:cNvPr>
          <p:cNvSpPr/>
          <p:nvPr/>
        </p:nvSpPr>
        <p:spPr>
          <a:xfrm>
            <a:off x="-13" y="2803474"/>
            <a:ext cx="6857956" cy="447675"/>
          </a:xfrm>
          <a:prstGeom prst="round2SameRect">
            <a:avLst>
              <a:gd name="adj1" fmla="val 24468"/>
              <a:gd name="adj2" fmla="val 0"/>
            </a:avLst>
          </a:prstGeom>
          <a:solidFill>
            <a:srgbClr val="F1F8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a:extLst>
              <a:ext uri="{FF2B5EF4-FFF2-40B4-BE49-F238E27FC236}">
                <a16:creationId xmlns:a16="http://schemas.microsoft.com/office/drawing/2014/main" xmlns="" id="{6CDB3B29-2B36-45C2-9484-E79A00DA8572}"/>
              </a:ext>
            </a:extLst>
          </p:cNvPr>
          <p:cNvSpPr/>
          <p:nvPr/>
        </p:nvSpPr>
        <p:spPr>
          <a:xfrm>
            <a:off x="-4821" y="3130054"/>
            <a:ext cx="6877322" cy="6413996"/>
          </a:xfrm>
          <a:prstGeom prst="rect">
            <a:avLst/>
          </a:prstGeom>
          <a:solidFill>
            <a:srgbClr val="F1F8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四角形: 角を丸くする 12">
            <a:extLst>
              <a:ext uri="{FF2B5EF4-FFF2-40B4-BE49-F238E27FC236}">
                <a16:creationId xmlns:a16="http://schemas.microsoft.com/office/drawing/2014/main" xmlns="" id="{C1BB34CB-0895-4B8B-BF46-9F058CBD36B4}"/>
              </a:ext>
            </a:extLst>
          </p:cNvPr>
          <p:cNvSpPr/>
          <p:nvPr/>
        </p:nvSpPr>
        <p:spPr>
          <a:xfrm>
            <a:off x="295269" y="4446762"/>
            <a:ext cx="6562696" cy="92608"/>
          </a:xfrm>
          <a:prstGeom prst="roundRect">
            <a:avLst/>
          </a:prstGeom>
          <a:solidFill>
            <a:schemeClr val="accent6">
              <a:lumMod val="60000"/>
              <a:lumOff val="4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kumimoji="1" lang="ja-JP" altLang="en-US"/>
          </a:p>
        </p:txBody>
      </p:sp>
      <p:sp>
        <p:nvSpPr>
          <p:cNvPr id="16" name="フローチャート: 書類 15">
            <a:extLst>
              <a:ext uri="{FF2B5EF4-FFF2-40B4-BE49-F238E27FC236}">
                <a16:creationId xmlns:a16="http://schemas.microsoft.com/office/drawing/2014/main" xmlns="" id="{DA28CA2B-D6CB-4A5E-8ED7-8AB14F950D1B}"/>
              </a:ext>
            </a:extLst>
          </p:cNvPr>
          <p:cNvSpPr/>
          <p:nvPr/>
        </p:nvSpPr>
        <p:spPr>
          <a:xfrm>
            <a:off x="0" y="260581"/>
            <a:ext cx="6858008" cy="927941"/>
          </a:xfrm>
          <a:prstGeom prst="flowChartDocumen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フローチャート: 書類 17">
            <a:extLst>
              <a:ext uri="{FF2B5EF4-FFF2-40B4-BE49-F238E27FC236}">
                <a16:creationId xmlns:a16="http://schemas.microsoft.com/office/drawing/2014/main" xmlns="" id="{FF1F8FAF-05B1-48C2-A941-B7FC41A06B1E}"/>
              </a:ext>
            </a:extLst>
          </p:cNvPr>
          <p:cNvSpPr/>
          <p:nvPr/>
        </p:nvSpPr>
        <p:spPr>
          <a:xfrm>
            <a:off x="-13" y="-19489"/>
            <a:ext cx="6887002" cy="978121"/>
          </a:xfrm>
          <a:prstGeom prst="flowChartDocument">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a:extLst>
              <a:ext uri="{FF2B5EF4-FFF2-40B4-BE49-F238E27FC236}">
                <a16:creationId xmlns:a16="http://schemas.microsoft.com/office/drawing/2014/main" xmlns="" id="{83A7880B-4D52-415E-917F-0B604A40E4F4}"/>
              </a:ext>
            </a:extLst>
          </p:cNvPr>
          <p:cNvSpPr/>
          <p:nvPr/>
        </p:nvSpPr>
        <p:spPr>
          <a:xfrm>
            <a:off x="0" y="104084"/>
            <a:ext cx="6887002" cy="7053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r>
              <a:rPr kumimoji="1" lang="ja-JP" altLang="en-US" b="1" dirty="0">
                <a:solidFill>
                  <a:schemeClr val="accent2"/>
                </a:solidFill>
                <a:latin typeface="メイリオ" panose="020B0604030504040204" pitchFamily="50" charset="-128"/>
                <a:ea typeface="メイリオ" panose="020B0604030504040204" pitchFamily="50" charset="-128"/>
              </a:rPr>
              <a:t>複数市町村で営農する</a:t>
            </a:r>
            <a:endParaRPr kumimoji="1" lang="en-US" altLang="ja-JP" b="1" dirty="0">
              <a:solidFill>
                <a:schemeClr val="accent2"/>
              </a:solidFill>
              <a:latin typeface="メイリオ" panose="020B0604030504040204" pitchFamily="50" charset="-128"/>
              <a:ea typeface="メイリオ" panose="020B0604030504040204" pitchFamily="50" charset="-128"/>
            </a:endParaRPr>
          </a:p>
          <a:p>
            <a:pPr algn="ctr"/>
            <a:r>
              <a:rPr kumimoji="1" lang="ja-JP" altLang="en-US" sz="2800" b="1" dirty="0">
                <a:solidFill>
                  <a:schemeClr val="accent2"/>
                </a:solidFill>
                <a:latin typeface="メイリオ" panose="020B0604030504040204" pitchFamily="50" charset="-128"/>
                <a:ea typeface="メイリオ" panose="020B0604030504040204" pitchFamily="50" charset="-128"/>
              </a:rPr>
              <a:t>認定農業者の手続が簡単になります！</a:t>
            </a:r>
            <a:endParaRPr kumimoji="1" lang="ja-JP" altLang="en-US" sz="2800" b="1" dirty="0">
              <a:solidFill>
                <a:schemeClr val="tx1"/>
              </a:solidFill>
              <a:latin typeface="メイリオ" panose="020B0604030504040204" pitchFamily="50" charset="-128"/>
              <a:ea typeface="メイリオ" panose="020B0604030504040204" pitchFamily="50" charset="-128"/>
            </a:endParaRPr>
          </a:p>
        </p:txBody>
      </p:sp>
      <p:sp>
        <p:nvSpPr>
          <p:cNvPr id="31" name="正方形/長方形 30">
            <a:extLst>
              <a:ext uri="{FF2B5EF4-FFF2-40B4-BE49-F238E27FC236}">
                <a16:creationId xmlns:a16="http://schemas.microsoft.com/office/drawing/2014/main" xmlns="" id="{FC7AD8A9-01BF-4382-BFA7-C8802BE13896}"/>
              </a:ext>
            </a:extLst>
          </p:cNvPr>
          <p:cNvSpPr/>
          <p:nvPr/>
        </p:nvSpPr>
        <p:spPr>
          <a:xfrm>
            <a:off x="452379" y="4076727"/>
            <a:ext cx="5953242" cy="4937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r>
              <a:rPr kumimoji="1" lang="ja-JP" altLang="en-US" sz="2000" b="1" dirty="0">
                <a:solidFill>
                  <a:schemeClr val="tx2"/>
                </a:solidFill>
                <a:latin typeface="メイリオ" panose="020B0604030504040204" pitchFamily="50" charset="-128"/>
                <a:ea typeface="メイリオ" panose="020B0604030504040204" pitchFamily="50" charset="-128"/>
              </a:rPr>
              <a:t>国・都道府県認定が始まります！</a:t>
            </a:r>
          </a:p>
        </p:txBody>
      </p:sp>
      <p:sp>
        <p:nvSpPr>
          <p:cNvPr id="35" name="フローチャート: 順次アクセス記憶 34">
            <a:extLst>
              <a:ext uri="{FF2B5EF4-FFF2-40B4-BE49-F238E27FC236}">
                <a16:creationId xmlns:a16="http://schemas.microsoft.com/office/drawing/2014/main" xmlns="" id="{26555BA1-3C29-40EE-A638-7B7B73749702}"/>
              </a:ext>
            </a:extLst>
          </p:cNvPr>
          <p:cNvSpPr/>
          <p:nvPr/>
        </p:nvSpPr>
        <p:spPr>
          <a:xfrm>
            <a:off x="-117" y="4084212"/>
            <a:ext cx="447792" cy="455159"/>
          </a:xfrm>
          <a:prstGeom prst="flowChartMagneticTap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フローチャート: 結合子 35">
            <a:extLst>
              <a:ext uri="{FF2B5EF4-FFF2-40B4-BE49-F238E27FC236}">
                <a16:creationId xmlns:a16="http://schemas.microsoft.com/office/drawing/2014/main" xmlns="" id="{33246BC3-B337-4EB7-B335-995B7F060654}"/>
              </a:ext>
            </a:extLst>
          </p:cNvPr>
          <p:cNvSpPr/>
          <p:nvPr/>
        </p:nvSpPr>
        <p:spPr>
          <a:xfrm>
            <a:off x="132123" y="4214496"/>
            <a:ext cx="188113" cy="188793"/>
          </a:xfrm>
          <a:prstGeom prst="flowChartConnector">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8" name="図 37">
            <a:extLst>
              <a:ext uri="{FF2B5EF4-FFF2-40B4-BE49-F238E27FC236}">
                <a16:creationId xmlns:a16="http://schemas.microsoft.com/office/drawing/2014/main" xmlns="" id="{153C6178-A714-41E3-9542-B692FAA56CD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5571" y="6974663"/>
            <a:ext cx="1810450" cy="1368000"/>
          </a:xfrm>
          <a:prstGeom prst="rect">
            <a:avLst/>
          </a:prstGeom>
        </p:spPr>
      </p:pic>
      <p:sp>
        <p:nvSpPr>
          <p:cNvPr id="39" name="矢印: 右 38">
            <a:extLst>
              <a:ext uri="{FF2B5EF4-FFF2-40B4-BE49-F238E27FC236}">
                <a16:creationId xmlns:a16="http://schemas.microsoft.com/office/drawing/2014/main" xmlns="" id="{A9540233-4D10-4ECE-8CF8-51F49485CA15}"/>
              </a:ext>
            </a:extLst>
          </p:cNvPr>
          <p:cNvSpPr/>
          <p:nvPr/>
        </p:nvSpPr>
        <p:spPr>
          <a:xfrm rot="5400000">
            <a:off x="384070" y="8432744"/>
            <a:ext cx="458052" cy="706625"/>
          </a:xfrm>
          <a:prstGeom prst="rightArrow">
            <a:avLst/>
          </a:prstGeom>
          <a:solidFill>
            <a:schemeClr val="accent4">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0" name="四角形: 角を丸くする 39">
            <a:extLst>
              <a:ext uri="{FF2B5EF4-FFF2-40B4-BE49-F238E27FC236}">
                <a16:creationId xmlns:a16="http://schemas.microsoft.com/office/drawing/2014/main" xmlns="" id="{4776A6BA-B78A-4E56-B632-2B3C27018D49}"/>
              </a:ext>
            </a:extLst>
          </p:cNvPr>
          <p:cNvSpPr/>
          <p:nvPr/>
        </p:nvSpPr>
        <p:spPr>
          <a:xfrm>
            <a:off x="286933" y="9168340"/>
            <a:ext cx="659635" cy="321281"/>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kumimoji="1" lang="ja-JP" altLang="en-US" sz="1600" dirty="0">
                <a:latin typeface="メイリオ" panose="020B0604030504040204" pitchFamily="50" charset="-128"/>
                <a:ea typeface="メイリオ" panose="020B0604030504040204" pitchFamily="50" charset="-128"/>
              </a:rPr>
              <a:t>Ｂ市</a:t>
            </a:r>
          </a:p>
        </p:txBody>
      </p:sp>
      <p:sp>
        <p:nvSpPr>
          <p:cNvPr id="41" name="四角形: 角を丸くする 40">
            <a:extLst>
              <a:ext uri="{FF2B5EF4-FFF2-40B4-BE49-F238E27FC236}">
                <a16:creationId xmlns:a16="http://schemas.microsoft.com/office/drawing/2014/main" xmlns="" id="{D5A3D385-4747-4F8D-B826-5DC5FAC7ACD3}"/>
              </a:ext>
            </a:extLst>
          </p:cNvPr>
          <p:cNvSpPr/>
          <p:nvPr/>
        </p:nvSpPr>
        <p:spPr>
          <a:xfrm>
            <a:off x="1224099" y="9168340"/>
            <a:ext cx="659635" cy="321281"/>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kumimoji="1" lang="ja-JP" altLang="en-US" sz="1600" dirty="0">
                <a:latin typeface="メイリオ" panose="020B0604030504040204" pitchFamily="50" charset="-128"/>
                <a:ea typeface="メイリオ" panose="020B0604030504040204" pitchFamily="50" charset="-128"/>
              </a:rPr>
              <a:t>Ｃ町</a:t>
            </a:r>
          </a:p>
        </p:txBody>
      </p:sp>
      <p:sp>
        <p:nvSpPr>
          <p:cNvPr id="42" name="四角形: 角を丸くする 41">
            <a:extLst>
              <a:ext uri="{FF2B5EF4-FFF2-40B4-BE49-F238E27FC236}">
                <a16:creationId xmlns:a16="http://schemas.microsoft.com/office/drawing/2014/main" xmlns="" id="{91C2DC08-E371-457A-B4F0-F81D92889035}"/>
              </a:ext>
            </a:extLst>
          </p:cNvPr>
          <p:cNvSpPr/>
          <p:nvPr/>
        </p:nvSpPr>
        <p:spPr>
          <a:xfrm>
            <a:off x="2123703" y="9168340"/>
            <a:ext cx="659635" cy="321281"/>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kumimoji="1" lang="ja-JP" altLang="en-US" sz="1600" dirty="0">
                <a:latin typeface="メイリオ" panose="020B0604030504040204" pitchFamily="50" charset="-128"/>
                <a:ea typeface="メイリオ" panose="020B0604030504040204" pitchFamily="50" charset="-128"/>
              </a:rPr>
              <a:t>Ｄ村</a:t>
            </a:r>
          </a:p>
        </p:txBody>
      </p:sp>
      <p:sp>
        <p:nvSpPr>
          <p:cNvPr id="43" name="矢印: 右 42">
            <a:extLst>
              <a:ext uri="{FF2B5EF4-FFF2-40B4-BE49-F238E27FC236}">
                <a16:creationId xmlns:a16="http://schemas.microsoft.com/office/drawing/2014/main" xmlns="" id="{F8F30CD0-FB29-4A16-8231-900390BACFDC}"/>
              </a:ext>
            </a:extLst>
          </p:cNvPr>
          <p:cNvSpPr/>
          <p:nvPr/>
        </p:nvSpPr>
        <p:spPr>
          <a:xfrm rot="5400000">
            <a:off x="1341531" y="8402765"/>
            <a:ext cx="431748" cy="752333"/>
          </a:xfrm>
          <a:prstGeom prst="rightArrow">
            <a:avLst/>
          </a:prstGeom>
          <a:ln/>
        </p:spPr>
        <p:style>
          <a:lnRef idx="1">
            <a:schemeClr val="accent2"/>
          </a:lnRef>
          <a:fillRef idx="2">
            <a:schemeClr val="accent2"/>
          </a:fillRef>
          <a:effectRef idx="1">
            <a:schemeClr val="accent2"/>
          </a:effectRef>
          <a:fontRef idx="minor">
            <a:schemeClr val="dk1"/>
          </a:fontRef>
        </p:style>
        <p:txBody>
          <a:bodyPr rtlCol="0" anchor="ctr"/>
          <a:lstStyle/>
          <a:p>
            <a:pPr algn="ctr"/>
            <a:endParaRPr kumimoji="1" lang="ja-JP" altLang="en-US"/>
          </a:p>
        </p:txBody>
      </p:sp>
      <p:sp>
        <p:nvSpPr>
          <p:cNvPr id="44" name="矢印: 右 43">
            <a:extLst>
              <a:ext uri="{FF2B5EF4-FFF2-40B4-BE49-F238E27FC236}">
                <a16:creationId xmlns:a16="http://schemas.microsoft.com/office/drawing/2014/main" xmlns="" id="{93C2C7D1-4C79-4F22-8F9D-27EF663A04D4}"/>
              </a:ext>
            </a:extLst>
          </p:cNvPr>
          <p:cNvSpPr/>
          <p:nvPr/>
        </p:nvSpPr>
        <p:spPr>
          <a:xfrm rot="5400000">
            <a:off x="2246855" y="8433433"/>
            <a:ext cx="402299" cy="706628"/>
          </a:xfrm>
          <a:prstGeom prst="rightArrow">
            <a:avLst/>
          </a:prstGeom>
          <a:ln/>
        </p:spPr>
        <p:style>
          <a:lnRef idx="1">
            <a:schemeClr val="accent5"/>
          </a:lnRef>
          <a:fillRef idx="2">
            <a:schemeClr val="accent5"/>
          </a:fillRef>
          <a:effectRef idx="1">
            <a:schemeClr val="accent5"/>
          </a:effectRef>
          <a:fontRef idx="minor">
            <a:schemeClr val="dk1"/>
          </a:fontRef>
        </p:style>
        <p:txBody>
          <a:bodyPr rtlCol="0" anchor="ctr"/>
          <a:lstStyle/>
          <a:p>
            <a:pPr algn="ctr"/>
            <a:endParaRPr kumimoji="1" lang="ja-JP" altLang="en-US"/>
          </a:p>
        </p:txBody>
      </p:sp>
      <p:pic>
        <p:nvPicPr>
          <p:cNvPr id="46" name="図 45">
            <a:extLst>
              <a:ext uri="{FF2B5EF4-FFF2-40B4-BE49-F238E27FC236}">
                <a16:creationId xmlns:a16="http://schemas.microsoft.com/office/drawing/2014/main" xmlns="" id="{13D639B3-18DD-4BA8-95D5-2096686AA5F3}"/>
              </a:ext>
            </a:extLst>
          </p:cNvPr>
          <p:cNvPicPr preferRelativeResize="0">
            <a:picLocks/>
          </p:cNvPicPr>
          <p:nvPr/>
        </p:nvPicPr>
        <p:blipFill>
          <a:blip r:embed="rId4">
            <a:extLst>
              <a:ext uri="{28A0092B-C50C-407E-A947-70E740481C1C}">
                <a14:useLocalDpi xmlns:a14="http://schemas.microsoft.com/office/drawing/2010/main" val="0"/>
              </a:ext>
            </a:extLst>
          </a:blip>
          <a:stretch>
            <a:fillRect/>
          </a:stretch>
        </p:blipFill>
        <p:spPr>
          <a:xfrm>
            <a:off x="4302357" y="6930327"/>
            <a:ext cx="1810800" cy="1368000"/>
          </a:xfrm>
          <a:prstGeom prst="rect">
            <a:avLst/>
          </a:prstGeom>
        </p:spPr>
      </p:pic>
      <p:sp>
        <p:nvSpPr>
          <p:cNvPr id="50" name="四角形: 角を丸くする 49">
            <a:extLst>
              <a:ext uri="{FF2B5EF4-FFF2-40B4-BE49-F238E27FC236}">
                <a16:creationId xmlns:a16="http://schemas.microsoft.com/office/drawing/2014/main" xmlns="" id="{6883723F-69DB-4C68-A2C2-D23A3C51FD98}"/>
              </a:ext>
            </a:extLst>
          </p:cNvPr>
          <p:cNvSpPr/>
          <p:nvPr/>
        </p:nvSpPr>
        <p:spPr>
          <a:xfrm>
            <a:off x="4877938" y="9168340"/>
            <a:ext cx="659635" cy="321281"/>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kumimoji="1" lang="ja-JP" altLang="en-US" sz="1600" dirty="0">
                <a:latin typeface="メイリオ" panose="020B0604030504040204" pitchFamily="50" charset="-128"/>
                <a:ea typeface="メイリオ" panose="020B0604030504040204" pitchFamily="50" charset="-128"/>
              </a:rPr>
              <a:t>Ａ県</a:t>
            </a:r>
          </a:p>
        </p:txBody>
      </p:sp>
      <p:sp>
        <p:nvSpPr>
          <p:cNvPr id="51" name="矢印: 右 50">
            <a:extLst>
              <a:ext uri="{FF2B5EF4-FFF2-40B4-BE49-F238E27FC236}">
                <a16:creationId xmlns:a16="http://schemas.microsoft.com/office/drawing/2014/main" xmlns="" id="{EB70E723-9788-487B-985D-1648142CE1F1}"/>
              </a:ext>
            </a:extLst>
          </p:cNvPr>
          <p:cNvSpPr/>
          <p:nvPr/>
        </p:nvSpPr>
        <p:spPr>
          <a:xfrm rot="5400000">
            <a:off x="4991884" y="8288130"/>
            <a:ext cx="431745" cy="995852"/>
          </a:xfrm>
          <a:prstGeom prst="rightArrow">
            <a:avLst/>
          </a:prstGeom>
          <a:ln/>
        </p:spPr>
        <p:style>
          <a:lnRef idx="1">
            <a:schemeClr val="accent6"/>
          </a:lnRef>
          <a:fillRef idx="2">
            <a:schemeClr val="accent6"/>
          </a:fillRef>
          <a:effectRef idx="1">
            <a:schemeClr val="accent6"/>
          </a:effectRef>
          <a:fontRef idx="minor">
            <a:schemeClr val="dk1"/>
          </a:fontRef>
        </p:style>
        <p:txBody>
          <a:bodyPr rtlCol="0" anchor="ctr"/>
          <a:lstStyle/>
          <a:p>
            <a:pPr algn="ctr"/>
            <a:endParaRPr kumimoji="1" lang="ja-JP" altLang="en-US"/>
          </a:p>
        </p:txBody>
      </p:sp>
      <p:sp>
        <p:nvSpPr>
          <p:cNvPr id="52" name="矢印: ストライプ 51">
            <a:extLst>
              <a:ext uri="{FF2B5EF4-FFF2-40B4-BE49-F238E27FC236}">
                <a16:creationId xmlns:a16="http://schemas.microsoft.com/office/drawing/2014/main" xmlns="" id="{1C21F196-5AB0-411A-9E44-F0DEE622BC52}"/>
              </a:ext>
            </a:extLst>
          </p:cNvPr>
          <p:cNvSpPr/>
          <p:nvPr/>
        </p:nvSpPr>
        <p:spPr>
          <a:xfrm>
            <a:off x="2927999" y="8591329"/>
            <a:ext cx="1463970" cy="1307904"/>
          </a:xfrm>
          <a:prstGeom prst="stripedRightArrow">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7" name="テキスト ボックス 56">
            <a:extLst>
              <a:ext uri="{FF2B5EF4-FFF2-40B4-BE49-F238E27FC236}">
                <a16:creationId xmlns:a16="http://schemas.microsoft.com/office/drawing/2014/main" xmlns="" id="{80EB293B-2F54-4221-9BD8-710AA93BB9E8}"/>
              </a:ext>
            </a:extLst>
          </p:cNvPr>
          <p:cNvSpPr txBox="1"/>
          <p:nvPr/>
        </p:nvSpPr>
        <p:spPr>
          <a:xfrm>
            <a:off x="37762" y="4590302"/>
            <a:ext cx="6805398" cy="576000"/>
          </a:xfrm>
          <a:prstGeom prst="rect">
            <a:avLst/>
          </a:prstGeom>
          <a:noFill/>
          <a:ln w="28575">
            <a:solidFill>
              <a:srgbClr val="C2E49C"/>
            </a:solidFill>
          </a:ln>
        </p:spPr>
        <p:txBody>
          <a:bodyPr wrap="square" rtlCol="0">
            <a:spAutoFit/>
          </a:bodyPr>
          <a:lstStyle/>
          <a:p>
            <a:pPr marL="185738" indent="-185738">
              <a:lnSpc>
                <a:spcPct val="120000"/>
              </a:lnSpc>
            </a:pPr>
            <a:endParaRPr kumimoji="1" lang="en-US" altLang="ja-JP" sz="1400" dirty="0">
              <a:latin typeface="メイリオ" panose="020B0604030504040204" pitchFamily="50" charset="-128"/>
              <a:ea typeface="メイリオ" panose="020B0604030504040204" pitchFamily="50" charset="-128"/>
              <a:cs typeface="メイリオ" panose="020B0604030504040204" pitchFamily="50" charset="-128"/>
            </a:endParaRPr>
          </a:p>
          <a:p>
            <a:pPr marL="185738" indent="-185738">
              <a:lnSpc>
                <a:spcPct val="120000"/>
              </a:lnSpc>
            </a:pPr>
            <a:endParaRPr kumimoji="1" lang="en-US" altLang="ja-JP" sz="1400" dirty="0">
              <a:latin typeface="メイリオ" panose="020B0604030504040204" pitchFamily="50" charset="-128"/>
              <a:ea typeface="メイリオ" panose="020B0604030504040204" pitchFamily="50" charset="-128"/>
              <a:cs typeface="メイリオ" panose="020B0604030504040204" pitchFamily="50" charset="-128"/>
            </a:endParaRPr>
          </a:p>
          <a:p>
            <a:pPr marL="185738" indent="-185738">
              <a:lnSpc>
                <a:spcPct val="120000"/>
              </a:lnSpc>
            </a:pPr>
            <a:endParaRPr kumimoji="1" lang="ja-JP" altLang="en-US" sz="1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2" name="テキスト ボックス 61">
            <a:extLst>
              <a:ext uri="{FF2B5EF4-FFF2-40B4-BE49-F238E27FC236}">
                <a16:creationId xmlns:a16="http://schemas.microsoft.com/office/drawing/2014/main" xmlns="" id="{3FD8C882-6EEC-4381-9AAD-1EA6DD971B9B}"/>
              </a:ext>
            </a:extLst>
          </p:cNvPr>
          <p:cNvSpPr txBox="1"/>
          <p:nvPr/>
        </p:nvSpPr>
        <p:spPr>
          <a:xfrm>
            <a:off x="8421" y="4651140"/>
            <a:ext cx="6805398" cy="523220"/>
          </a:xfrm>
          <a:prstGeom prst="rect">
            <a:avLst/>
          </a:prstGeom>
          <a:noFill/>
        </p:spPr>
        <p:txBody>
          <a:bodyPr wrap="square" rtlCol="0">
            <a:spAutoFit/>
          </a:bodyPr>
          <a:lstStyle/>
          <a:p>
            <a:pPr marL="176213" indent="-176213">
              <a:spcAft>
                <a:spcPts val="1200"/>
              </a:spcAft>
            </a:pPr>
            <a:r>
              <a:rPr kumimoji="1" lang="ja-JP" altLang="en-US" sz="1400" dirty="0">
                <a:latin typeface="メイリオ" panose="020B0604030504040204" pitchFamily="50" charset="-128"/>
                <a:ea typeface="メイリオ" panose="020B0604030504040204" pitchFamily="50" charset="-128"/>
              </a:rPr>
              <a:t>　従来、複数の市町村で営農する場合は、それぞれの市町村に経営改善計画の認定申請を行う必要がありましたが、営農区域ごとに申請先を一本化します。</a:t>
            </a:r>
          </a:p>
        </p:txBody>
      </p:sp>
      <p:sp>
        <p:nvSpPr>
          <p:cNvPr id="66" name="テキスト ボックス 65">
            <a:extLst>
              <a:ext uri="{FF2B5EF4-FFF2-40B4-BE49-F238E27FC236}">
                <a16:creationId xmlns:a16="http://schemas.microsoft.com/office/drawing/2014/main" xmlns="" id="{D27AA1A6-D162-439D-BA7C-D96D3B61D2A1}"/>
              </a:ext>
            </a:extLst>
          </p:cNvPr>
          <p:cNvSpPr txBox="1"/>
          <p:nvPr/>
        </p:nvSpPr>
        <p:spPr>
          <a:xfrm>
            <a:off x="189988" y="2841099"/>
            <a:ext cx="6298685" cy="338554"/>
          </a:xfrm>
          <a:prstGeom prst="rect">
            <a:avLst/>
          </a:prstGeom>
          <a:noFill/>
        </p:spPr>
        <p:txBody>
          <a:bodyPr wrap="square" rtlCol="0">
            <a:spAutoFit/>
          </a:bodyPr>
          <a:lstStyle/>
          <a:p>
            <a:pPr marL="176213" indent="-176213" algn="just">
              <a:spcAft>
                <a:spcPts val="1200"/>
              </a:spcAft>
            </a:pPr>
            <a:r>
              <a:rPr kumimoji="1" lang="ja-JP" altLang="en-US" sz="1600" dirty="0">
                <a:latin typeface="メイリオ" panose="020B0604030504040204" pitchFamily="50" charset="-128"/>
                <a:ea typeface="メイリオ" panose="020B0604030504040204" pitchFamily="50" charset="-128"/>
              </a:rPr>
              <a:t> </a:t>
            </a:r>
          </a:p>
        </p:txBody>
      </p:sp>
      <p:sp>
        <p:nvSpPr>
          <p:cNvPr id="67" name="正方形/長方形 66">
            <a:extLst>
              <a:ext uri="{FF2B5EF4-FFF2-40B4-BE49-F238E27FC236}">
                <a16:creationId xmlns:a16="http://schemas.microsoft.com/office/drawing/2014/main" xmlns="" id="{BA19F9E0-1C54-4116-B858-2B7C08012131}"/>
              </a:ext>
            </a:extLst>
          </p:cNvPr>
          <p:cNvSpPr/>
          <p:nvPr/>
        </p:nvSpPr>
        <p:spPr>
          <a:xfrm>
            <a:off x="0" y="5161819"/>
            <a:ext cx="6872501" cy="51620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dirty="0">
                <a:solidFill>
                  <a:schemeClr val="accent2"/>
                </a:solidFill>
                <a:latin typeface="メイリオ" panose="020B0604030504040204" pitchFamily="50" charset="-128"/>
                <a:ea typeface="メイリオ" panose="020B0604030504040204" pitchFamily="50" charset="-128"/>
              </a:rPr>
              <a:t>▶</a:t>
            </a:r>
            <a:r>
              <a:rPr kumimoji="1" lang="en-US" altLang="ja-JP" sz="1200" dirty="0">
                <a:solidFill>
                  <a:schemeClr val="tx1"/>
                </a:solidFill>
                <a:latin typeface="メイリオ" panose="020B0604030504040204" pitchFamily="50" charset="-128"/>
                <a:ea typeface="メイリオ" panose="020B0604030504040204" pitchFamily="50" charset="-128"/>
              </a:rPr>
              <a:t>A</a:t>
            </a:r>
            <a:r>
              <a:rPr kumimoji="1" lang="ja-JP" altLang="en-US" sz="1200" dirty="0">
                <a:solidFill>
                  <a:schemeClr val="tx1"/>
                </a:solidFill>
                <a:latin typeface="メイリオ" panose="020B0604030504040204" pitchFamily="50" charset="-128"/>
                <a:ea typeface="メイリオ" panose="020B0604030504040204" pitchFamily="50" charset="-128"/>
              </a:rPr>
              <a:t>県のＢ市・Ｃ町・Ｄ村で営農している農業者が農業経営改善計画の認定申請を行う場合</a:t>
            </a:r>
          </a:p>
        </p:txBody>
      </p:sp>
      <p:sp>
        <p:nvSpPr>
          <p:cNvPr id="68" name="正方形/長方形 67">
            <a:extLst>
              <a:ext uri="{FF2B5EF4-FFF2-40B4-BE49-F238E27FC236}">
                <a16:creationId xmlns:a16="http://schemas.microsoft.com/office/drawing/2014/main" xmlns="" id="{7965C718-D1B2-4397-AE34-F44BFA8F7376}"/>
              </a:ext>
            </a:extLst>
          </p:cNvPr>
          <p:cNvSpPr/>
          <p:nvPr/>
        </p:nvSpPr>
        <p:spPr>
          <a:xfrm>
            <a:off x="-32698" y="5481764"/>
            <a:ext cx="1122818" cy="51620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1400" dirty="0">
                <a:solidFill>
                  <a:schemeClr val="tx1"/>
                </a:solidFill>
                <a:latin typeface="メイリオ" panose="020B0604030504040204" pitchFamily="50" charset="-128"/>
                <a:ea typeface="メイリオ" panose="020B0604030504040204" pitchFamily="50" charset="-128"/>
              </a:rPr>
              <a:t>【</a:t>
            </a:r>
            <a:r>
              <a:rPr kumimoji="1" lang="ja-JP" altLang="en-US" sz="1400" dirty="0">
                <a:solidFill>
                  <a:schemeClr val="tx1"/>
                </a:solidFill>
                <a:latin typeface="メイリオ" panose="020B0604030504040204" pitchFamily="50" charset="-128"/>
                <a:ea typeface="メイリオ" panose="020B0604030504040204" pitchFamily="50" charset="-128"/>
              </a:rPr>
              <a:t>従来</a:t>
            </a:r>
            <a:r>
              <a:rPr kumimoji="1" lang="en-US" altLang="ja-JP" sz="1400" dirty="0">
                <a:solidFill>
                  <a:schemeClr val="tx1"/>
                </a:solidFill>
                <a:latin typeface="メイリオ" panose="020B0604030504040204" pitchFamily="50" charset="-128"/>
                <a:ea typeface="メイリオ" panose="020B0604030504040204" pitchFamily="50" charset="-128"/>
              </a:rPr>
              <a:t>】</a:t>
            </a:r>
            <a:endParaRPr kumimoji="1" lang="ja-JP" altLang="en-US" sz="1400" dirty="0">
              <a:solidFill>
                <a:schemeClr val="tx1"/>
              </a:solidFill>
              <a:latin typeface="メイリオ" panose="020B0604030504040204" pitchFamily="50" charset="-128"/>
              <a:ea typeface="メイリオ" panose="020B0604030504040204" pitchFamily="50" charset="-128"/>
            </a:endParaRPr>
          </a:p>
        </p:txBody>
      </p:sp>
      <p:sp>
        <p:nvSpPr>
          <p:cNvPr id="69" name="正方形/長方形 68">
            <a:extLst>
              <a:ext uri="{FF2B5EF4-FFF2-40B4-BE49-F238E27FC236}">
                <a16:creationId xmlns:a16="http://schemas.microsoft.com/office/drawing/2014/main" xmlns="" id="{42A8021E-C67A-4FDB-9568-EAF72165A323}"/>
              </a:ext>
            </a:extLst>
          </p:cNvPr>
          <p:cNvSpPr/>
          <p:nvPr/>
        </p:nvSpPr>
        <p:spPr>
          <a:xfrm>
            <a:off x="3409607" y="5481764"/>
            <a:ext cx="1657128" cy="51620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en-US" altLang="ja-JP" sz="1400" dirty="0">
                <a:solidFill>
                  <a:schemeClr val="tx1"/>
                </a:solidFill>
                <a:latin typeface="メイリオ" panose="020B0604030504040204" pitchFamily="50" charset="-128"/>
                <a:ea typeface="メイリオ" panose="020B0604030504040204" pitchFamily="50" charset="-128"/>
              </a:rPr>
              <a:t>【</a:t>
            </a:r>
            <a:r>
              <a:rPr kumimoji="1" lang="ja-JP" altLang="en-US" sz="1400" dirty="0">
                <a:solidFill>
                  <a:schemeClr val="tx1"/>
                </a:solidFill>
                <a:latin typeface="メイリオ" panose="020B0604030504040204" pitchFamily="50" charset="-128"/>
                <a:ea typeface="メイリオ" panose="020B0604030504040204" pitchFamily="50" charset="-128"/>
              </a:rPr>
              <a:t>見直し後</a:t>
            </a:r>
            <a:r>
              <a:rPr kumimoji="1" lang="en-US" altLang="ja-JP" sz="1400" dirty="0">
                <a:solidFill>
                  <a:schemeClr val="tx1"/>
                </a:solidFill>
                <a:latin typeface="メイリオ" panose="020B0604030504040204" pitchFamily="50" charset="-128"/>
                <a:ea typeface="メイリオ" panose="020B0604030504040204" pitchFamily="50" charset="-128"/>
              </a:rPr>
              <a:t>】</a:t>
            </a:r>
            <a:endParaRPr kumimoji="1" lang="ja-JP" altLang="en-US" sz="1400" dirty="0">
              <a:solidFill>
                <a:schemeClr val="tx1"/>
              </a:solidFill>
              <a:latin typeface="メイリオ" panose="020B0604030504040204" pitchFamily="50" charset="-128"/>
              <a:ea typeface="メイリオ" panose="020B0604030504040204" pitchFamily="50" charset="-128"/>
            </a:endParaRPr>
          </a:p>
        </p:txBody>
      </p:sp>
      <p:sp>
        <p:nvSpPr>
          <p:cNvPr id="37" name="正方形/長方形 36">
            <a:extLst>
              <a:ext uri="{FF2B5EF4-FFF2-40B4-BE49-F238E27FC236}">
                <a16:creationId xmlns:a16="http://schemas.microsoft.com/office/drawing/2014/main" xmlns="" id="{5381028C-6810-4E2C-9B7F-16E98A3082A6}"/>
              </a:ext>
            </a:extLst>
          </p:cNvPr>
          <p:cNvSpPr/>
          <p:nvPr/>
        </p:nvSpPr>
        <p:spPr>
          <a:xfrm>
            <a:off x="3069561" y="8936174"/>
            <a:ext cx="1607600" cy="646331"/>
          </a:xfrm>
          <a:prstGeom prst="rect">
            <a:avLst/>
          </a:prstGeom>
        </p:spPr>
        <p:txBody>
          <a:bodyPr wrap="square">
            <a:spAutoFit/>
          </a:bodyPr>
          <a:lstStyle/>
          <a:p>
            <a:r>
              <a:rPr kumimoji="1" lang="ja-JP" altLang="en-US" dirty="0">
                <a:latin typeface="メイリオ" panose="020B0604030504040204" pitchFamily="50" charset="-128"/>
                <a:ea typeface="メイリオ" panose="020B0604030504040204" pitchFamily="50" charset="-128"/>
              </a:rPr>
              <a:t>申請先が</a:t>
            </a:r>
            <a:endParaRPr kumimoji="1" lang="en-US" altLang="ja-JP" dirty="0">
              <a:latin typeface="メイリオ" panose="020B0604030504040204" pitchFamily="50" charset="-128"/>
              <a:ea typeface="メイリオ" panose="020B0604030504040204" pitchFamily="50" charset="-128"/>
            </a:endParaRPr>
          </a:p>
          <a:p>
            <a:r>
              <a:rPr kumimoji="1" lang="ja-JP" altLang="en-US" dirty="0">
                <a:latin typeface="メイリオ" panose="020B0604030504040204" pitchFamily="50" charset="-128"/>
                <a:ea typeface="メイリオ" panose="020B0604030504040204" pitchFamily="50" charset="-128"/>
              </a:rPr>
              <a:t>１つに！</a:t>
            </a:r>
          </a:p>
        </p:txBody>
      </p:sp>
      <p:pic>
        <p:nvPicPr>
          <p:cNvPr id="6" name="図 5">
            <a:extLst>
              <a:ext uri="{FF2B5EF4-FFF2-40B4-BE49-F238E27FC236}">
                <a16:creationId xmlns:a16="http://schemas.microsoft.com/office/drawing/2014/main" xmlns="" id="{CF3A174D-284A-4849-ADF2-1605F039FB6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11452" y="7379697"/>
            <a:ext cx="736040" cy="694558"/>
          </a:xfrm>
          <a:prstGeom prst="rect">
            <a:avLst/>
          </a:prstGeom>
        </p:spPr>
      </p:pic>
      <p:pic>
        <p:nvPicPr>
          <p:cNvPr id="48" name="図 47">
            <a:extLst>
              <a:ext uri="{FF2B5EF4-FFF2-40B4-BE49-F238E27FC236}">
                <a16:creationId xmlns:a16="http://schemas.microsoft.com/office/drawing/2014/main" xmlns="" id="{E91CF9D7-D2F7-459C-9ED3-F7BFECE4744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45865" y="6064737"/>
            <a:ext cx="736040" cy="694558"/>
          </a:xfrm>
          <a:prstGeom prst="rect">
            <a:avLst/>
          </a:prstGeom>
        </p:spPr>
      </p:pic>
      <p:grpSp>
        <p:nvGrpSpPr>
          <p:cNvPr id="7" name="グループ化 6">
            <a:extLst>
              <a:ext uri="{FF2B5EF4-FFF2-40B4-BE49-F238E27FC236}">
                <a16:creationId xmlns:a16="http://schemas.microsoft.com/office/drawing/2014/main" xmlns="" id="{3239D986-20FD-469F-B722-91A4166476CD}"/>
              </a:ext>
            </a:extLst>
          </p:cNvPr>
          <p:cNvGrpSpPr/>
          <p:nvPr/>
        </p:nvGrpSpPr>
        <p:grpSpPr>
          <a:xfrm>
            <a:off x="1701304" y="5802404"/>
            <a:ext cx="1677251" cy="1064933"/>
            <a:chOff x="-2255748" y="6150972"/>
            <a:chExt cx="1943149" cy="752714"/>
          </a:xfrm>
        </p:grpSpPr>
        <p:sp>
          <p:nvSpPr>
            <p:cNvPr id="53" name="吹き出し: 円形 52">
              <a:extLst>
                <a:ext uri="{FF2B5EF4-FFF2-40B4-BE49-F238E27FC236}">
                  <a16:creationId xmlns:a16="http://schemas.microsoft.com/office/drawing/2014/main" xmlns="" id="{0DE03B95-44A5-427C-B771-92063405B848}"/>
                </a:ext>
              </a:extLst>
            </p:cNvPr>
            <p:cNvSpPr/>
            <p:nvPr/>
          </p:nvSpPr>
          <p:spPr>
            <a:xfrm>
              <a:off x="-2255748" y="6150972"/>
              <a:ext cx="1943149" cy="752714"/>
            </a:xfrm>
            <a:prstGeom prst="wedgeEllipseCallout">
              <a:avLst>
                <a:gd name="adj1" fmla="val -23135"/>
                <a:gd name="adj2" fmla="val 77926"/>
              </a:avLst>
            </a:prstGeom>
            <a:solidFill>
              <a:schemeClr val="bg1"/>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kumimoji="1" lang="ja-JP" altLang="en-US" sz="1100" dirty="0">
                <a:solidFill>
                  <a:schemeClr val="tx1"/>
                </a:solidFill>
                <a:latin typeface="メイリオ" panose="020B0604030504040204" pitchFamily="50" charset="-128"/>
                <a:ea typeface="メイリオ" panose="020B0604030504040204" pitchFamily="50" charset="-128"/>
              </a:endParaRPr>
            </a:p>
          </p:txBody>
        </p:sp>
        <p:sp>
          <p:nvSpPr>
            <p:cNvPr id="54" name="正方形/長方形 53">
              <a:extLst>
                <a:ext uri="{FF2B5EF4-FFF2-40B4-BE49-F238E27FC236}">
                  <a16:creationId xmlns:a16="http://schemas.microsoft.com/office/drawing/2014/main" xmlns="" id="{BD166DF9-BFC3-4DC4-BDAA-B11E4682092E}"/>
                </a:ext>
              </a:extLst>
            </p:cNvPr>
            <p:cNvSpPr/>
            <p:nvPr/>
          </p:nvSpPr>
          <p:spPr>
            <a:xfrm>
              <a:off x="-2004475" y="6294188"/>
              <a:ext cx="1607600" cy="543855"/>
            </a:xfrm>
            <a:prstGeom prst="rect">
              <a:avLst/>
            </a:prstGeom>
          </p:spPr>
          <p:txBody>
            <a:bodyPr wrap="square">
              <a:spAutoFit/>
            </a:bodyPr>
            <a:lstStyle/>
            <a:p>
              <a:r>
                <a:rPr kumimoji="1" lang="ja-JP" altLang="en-US" sz="1100" dirty="0">
                  <a:latin typeface="メイリオ" panose="020B0604030504040204" pitchFamily="50" charset="-128"/>
                  <a:ea typeface="メイリオ" panose="020B0604030504040204" pitchFamily="50" charset="-128"/>
                </a:rPr>
                <a:t>規模拡大したいけど、３つの市町村に申請するは大変だなぁ～</a:t>
              </a:r>
            </a:p>
          </p:txBody>
        </p:sp>
      </p:grpSp>
      <p:pic>
        <p:nvPicPr>
          <p:cNvPr id="49" name="図 48">
            <a:extLst>
              <a:ext uri="{FF2B5EF4-FFF2-40B4-BE49-F238E27FC236}">
                <a16:creationId xmlns:a16="http://schemas.microsoft.com/office/drawing/2014/main" xmlns="" id="{8CE3E4DB-9CF5-4EE6-827C-54BB8920DA7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162045" y="7379697"/>
            <a:ext cx="736040" cy="694558"/>
          </a:xfrm>
          <a:prstGeom prst="rect">
            <a:avLst/>
          </a:prstGeom>
        </p:spPr>
      </p:pic>
      <p:sp>
        <p:nvSpPr>
          <p:cNvPr id="8" name="テキスト ボックス 7">
            <a:extLst>
              <a:ext uri="{FF2B5EF4-FFF2-40B4-BE49-F238E27FC236}">
                <a16:creationId xmlns:a16="http://schemas.microsoft.com/office/drawing/2014/main" xmlns="" id="{8EE62696-95E1-484A-9A2B-51CAE41ED86E}"/>
              </a:ext>
            </a:extLst>
          </p:cNvPr>
          <p:cNvSpPr txBox="1"/>
          <p:nvPr/>
        </p:nvSpPr>
        <p:spPr>
          <a:xfrm>
            <a:off x="327887" y="8012156"/>
            <a:ext cx="570420" cy="246221"/>
          </a:xfrm>
          <a:prstGeom prst="rect">
            <a:avLst/>
          </a:prstGeom>
          <a:noFill/>
        </p:spPr>
        <p:txBody>
          <a:bodyPr wrap="square" rtlCol="0">
            <a:spAutoFit/>
          </a:bodyPr>
          <a:lstStyle/>
          <a:p>
            <a:r>
              <a:rPr kumimoji="1" lang="ja-JP" altLang="en-US" sz="1000" dirty="0"/>
              <a:t>Ｂ市</a:t>
            </a:r>
          </a:p>
        </p:txBody>
      </p:sp>
      <p:sp>
        <p:nvSpPr>
          <p:cNvPr id="58" name="テキスト ボックス 57">
            <a:extLst>
              <a:ext uri="{FF2B5EF4-FFF2-40B4-BE49-F238E27FC236}">
                <a16:creationId xmlns:a16="http://schemas.microsoft.com/office/drawing/2014/main" xmlns="" id="{2C3FF6E0-3DCF-4030-9C62-5B0C9DA2F44E}"/>
              </a:ext>
            </a:extLst>
          </p:cNvPr>
          <p:cNvSpPr txBox="1"/>
          <p:nvPr/>
        </p:nvSpPr>
        <p:spPr>
          <a:xfrm>
            <a:off x="2266629" y="8007653"/>
            <a:ext cx="570420" cy="246221"/>
          </a:xfrm>
          <a:prstGeom prst="rect">
            <a:avLst/>
          </a:prstGeom>
          <a:noFill/>
        </p:spPr>
        <p:txBody>
          <a:bodyPr wrap="square" rtlCol="0">
            <a:spAutoFit/>
          </a:bodyPr>
          <a:lstStyle/>
          <a:p>
            <a:r>
              <a:rPr kumimoji="1" lang="ja-JP" altLang="en-US" sz="1000" dirty="0"/>
              <a:t>Ｄ村</a:t>
            </a:r>
          </a:p>
        </p:txBody>
      </p:sp>
      <p:sp>
        <p:nvSpPr>
          <p:cNvPr id="59" name="テキスト ボックス 58">
            <a:extLst>
              <a:ext uri="{FF2B5EF4-FFF2-40B4-BE49-F238E27FC236}">
                <a16:creationId xmlns:a16="http://schemas.microsoft.com/office/drawing/2014/main" xmlns="" id="{2AF967D4-88FE-45A3-B23C-EA9252AEBE90}"/>
              </a:ext>
            </a:extLst>
          </p:cNvPr>
          <p:cNvSpPr txBox="1"/>
          <p:nvPr/>
        </p:nvSpPr>
        <p:spPr>
          <a:xfrm>
            <a:off x="1301460" y="6679651"/>
            <a:ext cx="570420" cy="246221"/>
          </a:xfrm>
          <a:prstGeom prst="rect">
            <a:avLst/>
          </a:prstGeom>
          <a:noFill/>
        </p:spPr>
        <p:txBody>
          <a:bodyPr wrap="square" rtlCol="0">
            <a:spAutoFit/>
          </a:bodyPr>
          <a:lstStyle/>
          <a:p>
            <a:r>
              <a:rPr kumimoji="1" lang="ja-JP" altLang="en-US" sz="1000" dirty="0"/>
              <a:t>Ｃ町</a:t>
            </a:r>
          </a:p>
        </p:txBody>
      </p:sp>
      <p:pic>
        <p:nvPicPr>
          <p:cNvPr id="63" name="図 62">
            <a:extLst>
              <a:ext uri="{FF2B5EF4-FFF2-40B4-BE49-F238E27FC236}">
                <a16:creationId xmlns:a16="http://schemas.microsoft.com/office/drawing/2014/main" xmlns="" id="{507CAC8D-A501-42D5-97F0-AEB786289B1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873361" y="7370506"/>
            <a:ext cx="736040" cy="694558"/>
          </a:xfrm>
          <a:prstGeom prst="rect">
            <a:avLst/>
          </a:prstGeom>
        </p:spPr>
      </p:pic>
      <p:pic>
        <p:nvPicPr>
          <p:cNvPr id="64" name="図 63">
            <a:extLst>
              <a:ext uri="{FF2B5EF4-FFF2-40B4-BE49-F238E27FC236}">
                <a16:creationId xmlns:a16="http://schemas.microsoft.com/office/drawing/2014/main" xmlns="" id="{A2F6F0C0-B134-4219-9543-0369BD00A61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641715" y="6027196"/>
            <a:ext cx="736040" cy="694558"/>
          </a:xfrm>
          <a:prstGeom prst="rect">
            <a:avLst/>
          </a:prstGeom>
        </p:spPr>
      </p:pic>
      <p:pic>
        <p:nvPicPr>
          <p:cNvPr id="65" name="図 64">
            <a:extLst>
              <a:ext uri="{FF2B5EF4-FFF2-40B4-BE49-F238E27FC236}">
                <a16:creationId xmlns:a16="http://schemas.microsoft.com/office/drawing/2014/main" xmlns="" id="{BB4BD4F7-848E-43AC-922A-626E0C334DE7}"/>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755363" y="7370506"/>
            <a:ext cx="736040" cy="694558"/>
          </a:xfrm>
          <a:prstGeom prst="rect">
            <a:avLst/>
          </a:prstGeom>
        </p:spPr>
      </p:pic>
      <p:sp>
        <p:nvSpPr>
          <p:cNvPr id="70" name="テキスト ボックス 69">
            <a:extLst>
              <a:ext uri="{FF2B5EF4-FFF2-40B4-BE49-F238E27FC236}">
                <a16:creationId xmlns:a16="http://schemas.microsoft.com/office/drawing/2014/main" xmlns="" id="{443DFFB3-1769-4A8C-8F83-E42045C76AB8}"/>
              </a:ext>
            </a:extLst>
          </p:cNvPr>
          <p:cNvSpPr txBox="1"/>
          <p:nvPr/>
        </p:nvSpPr>
        <p:spPr>
          <a:xfrm>
            <a:off x="3938949" y="8003477"/>
            <a:ext cx="570420" cy="246221"/>
          </a:xfrm>
          <a:prstGeom prst="rect">
            <a:avLst/>
          </a:prstGeom>
          <a:noFill/>
        </p:spPr>
        <p:txBody>
          <a:bodyPr wrap="square" rtlCol="0">
            <a:spAutoFit/>
          </a:bodyPr>
          <a:lstStyle/>
          <a:p>
            <a:r>
              <a:rPr kumimoji="1" lang="ja-JP" altLang="en-US" sz="1000" dirty="0"/>
              <a:t>Ｂ市</a:t>
            </a:r>
          </a:p>
        </p:txBody>
      </p:sp>
      <p:sp>
        <p:nvSpPr>
          <p:cNvPr id="71" name="テキスト ボックス 70">
            <a:extLst>
              <a:ext uri="{FF2B5EF4-FFF2-40B4-BE49-F238E27FC236}">
                <a16:creationId xmlns:a16="http://schemas.microsoft.com/office/drawing/2014/main" xmlns="" id="{94DF4D32-C0E7-4AC5-9F55-C6AC5612587E}"/>
              </a:ext>
            </a:extLst>
          </p:cNvPr>
          <p:cNvSpPr txBox="1"/>
          <p:nvPr/>
        </p:nvSpPr>
        <p:spPr>
          <a:xfrm>
            <a:off x="5918253" y="7998550"/>
            <a:ext cx="570420" cy="246221"/>
          </a:xfrm>
          <a:prstGeom prst="rect">
            <a:avLst/>
          </a:prstGeom>
          <a:noFill/>
        </p:spPr>
        <p:txBody>
          <a:bodyPr wrap="square" rtlCol="0">
            <a:spAutoFit/>
          </a:bodyPr>
          <a:lstStyle/>
          <a:p>
            <a:r>
              <a:rPr kumimoji="1" lang="ja-JP" altLang="en-US" sz="1000" dirty="0"/>
              <a:t>Ｄ村</a:t>
            </a:r>
          </a:p>
        </p:txBody>
      </p:sp>
      <p:sp>
        <p:nvSpPr>
          <p:cNvPr id="72" name="テキスト ボックス 71">
            <a:extLst>
              <a:ext uri="{FF2B5EF4-FFF2-40B4-BE49-F238E27FC236}">
                <a16:creationId xmlns:a16="http://schemas.microsoft.com/office/drawing/2014/main" xmlns="" id="{0B1DA38B-4924-4FC0-82B4-2B718FD6E718}"/>
              </a:ext>
            </a:extLst>
          </p:cNvPr>
          <p:cNvSpPr txBox="1"/>
          <p:nvPr/>
        </p:nvSpPr>
        <p:spPr>
          <a:xfrm>
            <a:off x="4781525" y="6657887"/>
            <a:ext cx="570420" cy="246221"/>
          </a:xfrm>
          <a:prstGeom prst="rect">
            <a:avLst/>
          </a:prstGeom>
          <a:noFill/>
        </p:spPr>
        <p:txBody>
          <a:bodyPr wrap="square" rtlCol="0">
            <a:spAutoFit/>
          </a:bodyPr>
          <a:lstStyle/>
          <a:p>
            <a:r>
              <a:rPr kumimoji="1" lang="ja-JP" altLang="en-US" sz="1000" dirty="0"/>
              <a:t>Ｃ町</a:t>
            </a:r>
          </a:p>
        </p:txBody>
      </p:sp>
      <p:grpSp>
        <p:nvGrpSpPr>
          <p:cNvPr id="10" name="グループ化 9">
            <a:extLst>
              <a:ext uri="{FF2B5EF4-FFF2-40B4-BE49-F238E27FC236}">
                <a16:creationId xmlns:a16="http://schemas.microsoft.com/office/drawing/2014/main" xmlns="" id="{CD7E0D39-B959-4BFC-AC24-0689EDD56C10}"/>
              </a:ext>
            </a:extLst>
          </p:cNvPr>
          <p:cNvGrpSpPr/>
          <p:nvPr/>
        </p:nvGrpSpPr>
        <p:grpSpPr>
          <a:xfrm>
            <a:off x="5115099" y="5794346"/>
            <a:ext cx="1657129" cy="1036161"/>
            <a:chOff x="7264937" y="5722383"/>
            <a:chExt cx="1943149" cy="752714"/>
          </a:xfrm>
        </p:grpSpPr>
        <p:sp>
          <p:nvSpPr>
            <p:cNvPr id="55" name="吹き出し: 円形 54">
              <a:extLst>
                <a:ext uri="{FF2B5EF4-FFF2-40B4-BE49-F238E27FC236}">
                  <a16:creationId xmlns:a16="http://schemas.microsoft.com/office/drawing/2014/main" xmlns="" id="{3B9371A0-287B-4E20-BF98-D68CABFB7A88}"/>
                </a:ext>
              </a:extLst>
            </p:cNvPr>
            <p:cNvSpPr/>
            <p:nvPr/>
          </p:nvSpPr>
          <p:spPr>
            <a:xfrm>
              <a:off x="7264937" y="5722383"/>
              <a:ext cx="1943149" cy="752714"/>
            </a:xfrm>
            <a:prstGeom prst="wedgeEllipseCallout">
              <a:avLst>
                <a:gd name="adj1" fmla="val -20342"/>
                <a:gd name="adj2" fmla="val 77926"/>
              </a:avLst>
            </a:prstGeom>
            <a:solidFill>
              <a:schemeClr val="bg1"/>
            </a:solidFill>
            <a:ln>
              <a:solidFill>
                <a:schemeClr val="bg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kumimoji="1" lang="ja-JP" altLang="en-US" sz="1100" dirty="0">
                <a:solidFill>
                  <a:schemeClr val="tx1"/>
                </a:solidFill>
                <a:latin typeface="メイリオ" panose="020B0604030504040204" pitchFamily="50" charset="-128"/>
                <a:ea typeface="メイリオ" panose="020B0604030504040204" pitchFamily="50" charset="-128"/>
              </a:endParaRPr>
            </a:p>
          </p:txBody>
        </p:sp>
        <p:sp>
          <p:nvSpPr>
            <p:cNvPr id="56" name="正方形/長方形 55">
              <a:extLst>
                <a:ext uri="{FF2B5EF4-FFF2-40B4-BE49-F238E27FC236}">
                  <a16:creationId xmlns:a16="http://schemas.microsoft.com/office/drawing/2014/main" xmlns="" id="{8E607D84-8976-467A-A3A3-B661367CBC40}"/>
                </a:ext>
              </a:extLst>
            </p:cNvPr>
            <p:cNvSpPr/>
            <p:nvPr/>
          </p:nvSpPr>
          <p:spPr>
            <a:xfrm>
              <a:off x="7538713" y="5869012"/>
              <a:ext cx="1607600" cy="558957"/>
            </a:xfrm>
            <a:prstGeom prst="rect">
              <a:avLst/>
            </a:prstGeom>
          </p:spPr>
          <p:txBody>
            <a:bodyPr wrap="square">
              <a:spAutoFit/>
            </a:bodyPr>
            <a:lstStyle/>
            <a:p>
              <a:r>
                <a:rPr kumimoji="1" lang="ja-JP" altLang="en-US" sz="1100" dirty="0">
                  <a:latin typeface="メイリオ" panose="020B0604030504040204" pitchFamily="50" charset="-128"/>
                  <a:ea typeface="メイリオ" panose="020B0604030504040204" pitchFamily="50" charset="-128"/>
                </a:rPr>
                <a:t>申請先が一つになって、手続がカンタンになったぞ！</a:t>
              </a:r>
            </a:p>
          </p:txBody>
        </p:sp>
      </p:grpSp>
      <p:sp>
        <p:nvSpPr>
          <p:cNvPr id="74" name="テキスト ボックス 73">
            <a:extLst>
              <a:ext uri="{FF2B5EF4-FFF2-40B4-BE49-F238E27FC236}">
                <a16:creationId xmlns:a16="http://schemas.microsoft.com/office/drawing/2014/main" xmlns="" id="{FD5D29E7-50CD-47BB-8CB1-91E63B20F996}"/>
              </a:ext>
            </a:extLst>
          </p:cNvPr>
          <p:cNvSpPr txBox="1"/>
          <p:nvPr/>
        </p:nvSpPr>
        <p:spPr>
          <a:xfrm>
            <a:off x="4963191" y="8548099"/>
            <a:ext cx="1047150" cy="461665"/>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認定</a:t>
            </a:r>
            <a:endParaRPr kumimoji="1" lang="en-US" altLang="ja-JP" sz="1200" dirty="0">
              <a:latin typeface="メイリオ" panose="020B0604030504040204" pitchFamily="50" charset="-128"/>
              <a:ea typeface="メイリオ" panose="020B0604030504040204" pitchFamily="50" charset="-128"/>
            </a:endParaRPr>
          </a:p>
          <a:p>
            <a:r>
              <a:rPr kumimoji="1" lang="ja-JP" altLang="en-US" sz="1200" dirty="0">
                <a:latin typeface="メイリオ" panose="020B0604030504040204" pitchFamily="50" charset="-128"/>
                <a:ea typeface="メイリオ" panose="020B0604030504040204" pitchFamily="50" charset="-128"/>
              </a:rPr>
              <a:t>申請</a:t>
            </a:r>
          </a:p>
        </p:txBody>
      </p:sp>
      <p:sp>
        <p:nvSpPr>
          <p:cNvPr id="75" name="テキスト ボックス 74">
            <a:extLst>
              <a:ext uri="{FF2B5EF4-FFF2-40B4-BE49-F238E27FC236}">
                <a16:creationId xmlns:a16="http://schemas.microsoft.com/office/drawing/2014/main" xmlns="" id="{177FD6E2-A19E-4AAC-B10B-EA510A63CA77}"/>
              </a:ext>
            </a:extLst>
          </p:cNvPr>
          <p:cNvSpPr txBox="1"/>
          <p:nvPr/>
        </p:nvSpPr>
        <p:spPr>
          <a:xfrm>
            <a:off x="1322486" y="8540264"/>
            <a:ext cx="598178" cy="461665"/>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認定</a:t>
            </a:r>
            <a:endParaRPr kumimoji="1" lang="en-US" altLang="ja-JP" sz="1200" dirty="0">
              <a:latin typeface="メイリオ" panose="020B0604030504040204" pitchFamily="50" charset="-128"/>
              <a:ea typeface="メイリオ" panose="020B0604030504040204" pitchFamily="50" charset="-128"/>
            </a:endParaRPr>
          </a:p>
          <a:p>
            <a:r>
              <a:rPr kumimoji="1" lang="ja-JP" altLang="en-US" sz="1200" dirty="0">
                <a:latin typeface="メイリオ" panose="020B0604030504040204" pitchFamily="50" charset="-128"/>
                <a:ea typeface="メイリオ" panose="020B0604030504040204" pitchFamily="50" charset="-128"/>
              </a:rPr>
              <a:t>申請</a:t>
            </a:r>
          </a:p>
        </p:txBody>
      </p:sp>
      <p:sp>
        <p:nvSpPr>
          <p:cNvPr id="2" name="正方形/長方形 1">
            <a:extLst>
              <a:ext uri="{FF2B5EF4-FFF2-40B4-BE49-F238E27FC236}">
                <a16:creationId xmlns:a16="http://schemas.microsoft.com/office/drawing/2014/main" xmlns="" id="{BD731C7E-AAEC-4A40-97A4-2D3E9C9DDCA6}"/>
              </a:ext>
            </a:extLst>
          </p:cNvPr>
          <p:cNvSpPr/>
          <p:nvPr/>
        </p:nvSpPr>
        <p:spPr>
          <a:xfrm>
            <a:off x="44" y="2645795"/>
            <a:ext cx="6857956" cy="15173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square" rIns="72000" numCol="1" rtlCol="0" anchor="ctr">
            <a:noAutofit/>
          </a:bodyPr>
          <a:lstStyle/>
          <a:p>
            <a:pPr marL="176213" indent="-176213">
              <a:spcAft>
                <a:spcPts val="1200"/>
              </a:spcAft>
            </a:pPr>
            <a:r>
              <a:rPr kumimoji="1" lang="ja-JP" altLang="en-US" sz="1600" dirty="0">
                <a:solidFill>
                  <a:schemeClr val="tx1"/>
                </a:solidFill>
                <a:latin typeface="メイリオ" panose="020B0604030504040204" pitchFamily="50" charset="-128"/>
                <a:ea typeface="メイリオ" panose="020B0604030504040204" pitchFamily="50" charset="-128"/>
              </a:rPr>
              <a:t>   複数市町村で農業を営む農業者の場合は、市町村に代わって</a:t>
            </a:r>
            <a:r>
              <a:rPr kumimoji="1" lang="ja-JP" altLang="en-US" sz="1600" b="1" dirty="0">
                <a:solidFill>
                  <a:schemeClr val="accent2">
                    <a:lumMod val="50000"/>
                  </a:schemeClr>
                </a:solidFill>
                <a:latin typeface="メイリオ" panose="020B0604030504040204" pitchFamily="50" charset="-128"/>
                <a:ea typeface="メイリオ" panose="020B0604030504040204" pitchFamily="50" charset="-128"/>
              </a:rPr>
              <a:t>都道府県又は国が農業経営改善計画の認定手続</a:t>
            </a:r>
            <a:r>
              <a:rPr kumimoji="1" lang="ja-JP" altLang="en-US" sz="1600" dirty="0">
                <a:solidFill>
                  <a:schemeClr val="tx1"/>
                </a:solidFill>
                <a:latin typeface="メイリオ" panose="020B0604030504040204" pitchFamily="50" charset="-128"/>
                <a:ea typeface="メイリオ" panose="020B0604030504040204" pitchFamily="50" charset="-128"/>
              </a:rPr>
              <a:t>を一括で行います。（</a:t>
            </a:r>
            <a:r>
              <a:rPr kumimoji="1" lang="en-US" altLang="ja-JP" sz="1600" dirty="0">
                <a:solidFill>
                  <a:schemeClr val="tx1"/>
                </a:solidFill>
                <a:latin typeface="メイリオ" panose="020B0604030504040204" pitchFamily="50" charset="-128"/>
                <a:ea typeface="メイリオ" panose="020B0604030504040204" pitchFamily="50" charset="-128"/>
              </a:rPr>
              <a:t>2020</a:t>
            </a:r>
            <a:r>
              <a:rPr kumimoji="1" lang="ja-JP" altLang="en-US" sz="1600" dirty="0">
                <a:solidFill>
                  <a:schemeClr val="tx1"/>
                </a:solidFill>
                <a:latin typeface="メイリオ" panose="020B0604030504040204" pitchFamily="50" charset="-128"/>
                <a:ea typeface="メイリオ" panose="020B0604030504040204" pitchFamily="50" charset="-128"/>
              </a:rPr>
              <a:t>年４月）から実施）</a:t>
            </a:r>
            <a:r>
              <a:rPr kumimoji="1" lang="en-US" altLang="ja-JP" sz="1600" dirty="0">
                <a:solidFill>
                  <a:schemeClr val="tx1"/>
                </a:solidFill>
                <a:latin typeface="メイリオ" panose="020B0604030504040204" pitchFamily="50" charset="-128"/>
                <a:ea typeface="メイリオ" panose="020B0604030504040204" pitchFamily="50" charset="-128"/>
              </a:rPr>
              <a:t/>
            </a:r>
            <a:br>
              <a:rPr kumimoji="1" lang="en-US" altLang="ja-JP" sz="1600" dirty="0">
                <a:solidFill>
                  <a:schemeClr val="tx1"/>
                </a:solidFill>
                <a:latin typeface="メイリオ" panose="020B0604030504040204" pitchFamily="50" charset="-128"/>
                <a:ea typeface="メイリオ" panose="020B0604030504040204" pitchFamily="50" charset="-128"/>
              </a:rPr>
            </a:br>
            <a:r>
              <a:rPr kumimoji="1" lang="en-US" altLang="ja-JP" sz="1200" dirty="0">
                <a:solidFill>
                  <a:schemeClr val="tx1"/>
                </a:solidFill>
                <a:latin typeface="メイリオ" panose="020B0604030504040204" pitchFamily="50" charset="-128"/>
                <a:ea typeface="メイリオ" panose="020B0604030504040204" pitchFamily="50" charset="-128"/>
              </a:rPr>
              <a:t>※</a:t>
            </a:r>
            <a:r>
              <a:rPr kumimoji="1" lang="ja-JP" altLang="en-US" sz="1200" dirty="0">
                <a:solidFill>
                  <a:schemeClr val="tx1"/>
                </a:solidFill>
                <a:latin typeface="メイリオ" panose="020B0604030504040204" pitchFamily="50" charset="-128"/>
                <a:ea typeface="メイリオ" panose="020B0604030504040204" pitchFamily="50" charset="-128"/>
              </a:rPr>
              <a:t>　現在、認定を受けている農業経営改善計画の有効期間中は、直ちに都道府県又は国への</a:t>
            </a:r>
            <a:r>
              <a:rPr kumimoji="1" lang="en-US" altLang="ja-JP" sz="1200" dirty="0">
                <a:solidFill>
                  <a:schemeClr val="tx1"/>
                </a:solidFill>
                <a:latin typeface="メイリオ" panose="020B0604030504040204" pitchFamily="50" charset="-128"/>
                <a:ea typeface="メイリオ" panose="020B0604030504040204" pitchFamily="50" charset="-128"/>
              </a:rPr>
              <a:t/>
            </a:r>
            <a:br>
              <a:rPr kumimoji="1" lang="en-US" altLang="ja-JP" sz="1200" dirty="0">
                <a:solidFill>
                  <a:schemeClr val="tx1"/>
                </a:solidFill>
                <a:latin typeface="メイリオ" panose="020B0604030504040204" pitchFamily="50" charset="-128"/>
                <a:ea typeface="メイリオ" panose="020B0604030504040204" pitchFamily="50" charset="-128"/>
              </a:rPr>
            </a:br>
            <a:r>
              <a:rPr kumimoji="1" lang="ja-JP" altLang="en-US" sz="1200" dirty="0">
                <a:solidFill>
                  <a:schemeClr val="tx1"/>
                </a:solidFill>
                <a:latin typeface="メイリオ" panose="020B0604030504040204" pitchFamily="50" charset="-128"/>
                <a:ea typeface="メイリオ" panose="020B0604030504040204" pitchFamily="50" charset="-128"/>
              </a:rPr>
              <a:t>　認定申請を行う必要はありません。</a:t>
            </a:r>
          </a:p>
        </p:txBody>
      </p:sp>
      <p:sp>
        <p:nvSpPr>
          <p:cNvPr id="61" name="テキスト ボックス 60">
            <a:extLst>
              <a:ext uri="{FF2B5EF4-FFF2-40B4-BE49-F238E27FC236}">
                <a16:creationId xmlns:a16="http://schemas.microsoft.com/office/drawing/2014/main" xmlns="" id="{3D264FBD-F9DD-4273-801F-CB5A140772D9}"/>
              </a:ext>
            </a:extLst>
          </p:cNvPr>
          <p:cNvSpPr txBox="1"/>
          <p:nvPr/>
        </p:nvSpPr>
        <p:spPr>
          <a:xfrm>
            <a:off x="360461" y="8530739"/>
            <a:ext cx="598178" cy="461665"/>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認定</a:t>
            </a:r>
            <a:endParaRPr kumimoji="1" lang="en-US" altLang="ja-JP" sz="1200" dirty="0">
              <a:latin typeface="メイリオ" panose="020B0604030504040204" pitchFamily="50" charset="-128"/>
              <a:ea typeface="メイリオ" panose="020B0604030504040204" pitchFamily="50" charset="-128"/>
            </a:endParaRPr>
          </a:p>
          <a:p>
            <a:r>
              <a:rPr kumimoji="1" lang="ja-JP" altLang="en-US" sz="1200" dirty="0">
                <a:latin typeface="メイリオ" panose="020B0604030504040204" pitchFamily="50" charset="-128"/>
                <a:ea typeface="メイリオ" panose="020B0604030504040204" pitchFamily="50" charset="-128"/>
              </a:rPr>
              <a:t>申請</a:t>
            </a:r>
          </a:p>
        </p:txBody>
      </p:sp>
      <p:sp>
        <p:nvSpPr>
          <p:cNvPr id="73" name="テキスト ボックス 72">
            <a:extLst>
              <a:ext uri="{FF2B5EF4-FFF2-40B4-BE49-F238E27FC236}">
                <a16:creationId xmlns:a16="http://schemas.microsoft.com/office/drawing/2014/main" xmlns="" id="{BBFEC8A4-6613-4945-91EF-5FC0607316AB}"/>
              </a:ext>
            </a:extLst>
          </p:cNvPr>
          <p:cNvSpPr txBox="1"/>
          <p:nvPr/>
        </p:nvSpPr>
        <p:spPr>
          <a:xfrm>
            <a:off x="2198786" y="8549789"/>
            <a:ext cx="598178" cy="461665"/>
          </a:xfrm>
          <a:prstGeom prst="rect">
            <a:avLst/>
          </a:prstGeom>
          <a:noFill/>
        </p:spPr>
        <p:txBody>
          <a:bodyPr wrap="square" rtlCol="0">
            <a:spAutoFit/>
          </a:bodyPr>
          <a:lstStyle/>
          <a:p>
            <a:r>
              <a:rPr kumimoji="1" lang="ja-JP" altLang="en-US" sz="1200" dirty="0">
                <a:latin typeface="メイリオ" panose="020B0604030504040204" pitchFamily="50" charset="-128"/>
                <a:ea typeface="メイリオ" panose="020B0604030504040204" pitchFamily="50" charset="-128"/>
              </a:rPr>
              <a:t>認定</a:t>
            </a:r>
            <a:endParaRPr kumimoji="1" lang="en-US" altLang="ja-JP" sz="1200" dirty="0">
              <a:latin typeface="メイリオ" panose="020B0604030504040204" pitchFamily="50" charset="-128"/>
              <a:ea typeface="メイリオ" panose="020B0604030504040204" pitchFamily="50" charset="-128"/>
            </a:endParaRPr>
          </a:p>
          <a:p>
            <a:r>
              <a:rPr kumimoji="1" lang="ja-JP" altLang="en-US" sz="1200" dirty="0">
                <a:latin typeface="メイリオ" panose="020B0604030504040204" pitchFamily="50" charset="-128"/>
                <a:ea typeface="メイリオ" panose="020B0604030504040204" pitchFamily="50" charset="-128"/>
              </a:rPr>
              <a:t>申請</a:t>
            </a:r>
          </a:p>
        </p:txBody>
      </p:sp>
    </p:spTree>
    <p:extLst>
      <p:ext uri="{BB962C8B-B14F-4D97-AF65-F5344CB8AC3E}">
        <p14:creationId xmlns:p14="http://schemas.microsoft.com/office/powerpoint/2010/main" val="16666361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四角形: 上の 2 つの角を丸める 4">
            <a:extLst>
              <a:ext uri="{FF2B5EF4-FFF2-40B4-BE49-F238E27FC236}">
                <a16:creationId xmlns:a16="http://schemas.microsoft.com/office/drawing/2014/main" xmlns="" id="{9C4CF3E3-C61B-4A37-BCF6-DAC5B466B8A9}"/>
              </a:ext>
            </a:extLst>
          </p:cNvPr>
          <p:cNvSpPr/>
          <p:nvPr/>
        </p:nvSpPr>
        <p:spPr>
          <a:xfrm>
            <a:off x="-13" y="2443"/>
            <a:ext cx="6858000" cy="447675"/>
          </a:xfrm>
          <a:prstGeom prst="round2SameRect">
            <a:avLst>
              <a:gd name="adj1" fmla="val 24468"/>
              <a:gd name="adj2" fmla="val 0"/>
            </a:avLst>
          </a:prstGeom>
          <a:solidFill>
            <a:srgbClr val="F1F8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正方形/長方形 8">
            <a:extLst>
              <a:ext uri="{FF2B5EF4-FFF2-40B4-BE49-F238E27FC236}">
                <a16:creationId xmlns:a16="http://schemas.microsoft.com/office/drawing/2014/main" xmlns="" id="{6CDB3B29-2B36-45C2-9484-E79A00DA8572}"/>
              </a:ext>
            </a:extLst>
          </p:cNvPr>
          <p:cNvSpPr/>
          <p:nvPr/>
        </p:nvSpPr>
        <p:spPr>
          <a:xfrm>
            <a:off x="-117" y="632176"/>
            <a:ext cx="6858000" cy="9184418"/>
          </a:xfrm>
          <a:prstGeom prst="rect">
            <a:avLst/>
          </a:prstGeom>
          <a:solidFill>
            <a:srgbClr val="F1F8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ln>
                <a:solidFill>
                  <a:schemeClr val="accent6"/>
                </a:solidFill>
              </a:ln>
            </a:endParaRPr>
          </a:p>
        </p:txBody>
      </p:sp>
      <p:sp>
        <p:nvSpPr>
          <p:cNvPr id="11" name="四角形: 上の 2 つの角を丸める 10">
            <a:extLst>
              <a:ext uri="{FF2B5EF4-FFF2-40B4-BE49-F238E27FC236}">
                <a16:creationId xmlns:a16="http://schemas.microsoft.com/office/drawing/2014/main" xmlns="" id="{F67BF078-9324-4FBC-B5E3-286B44796522}"/>
              </a:ext>
            </a:extLst>
          </p:cNvPr>
          <p:cNvSpPr/>
          <p:nvPr/>
        </p:nvSpPr>
        <p:spPr>
          <a:xfrm rot="10800000">
            <a:off x="0" y="9451184"/>
            <a:ext cx="6858000" cy="447675"/>
          </a:xfrm>
          <a:prstGeom prst="round2SameRect">
            <a:avLst>
              <a:gd name="adj1" fmla="val 50000"/>
              <a:gd name="adj2" fmla="val 0"/>
            </a:avLst>
          </a:prstGeom>
          <a:solidFill>
            <a:srgbClr val="F1F8E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四角形: 角を丸くする 12">
            <a:extLst>
              <a:ext uri="{FF2B5EF4-FFF2-40B4-BE49-F238E27FC236}">
                <a16:creationId xmlns:a16="http://schemas.microsoft.com/office/drawing/2014/main" xmlns="" id="{C1BB34CB-0895-4B8B-BF46-9F058CBD36B4}"/>
              </a:ext>
            </a:extLst>
          </p:cNvPr>
          <p:cNvSpPr/>
          <p:nvPr/>
        </p:nvSpPr>
        <p:spPr>
          <a:xfrm>
            <a:off x="295269" y="517929"/>
            <a:ext cx="6562696" cy="92608"/>
          </a:xfrm>
          <a:prstGeom prst="roundRect">
            <a:avLst/>
          </a:prstGeom>
          <a:solidFill>
            <a:schemeClr val="accent6">
              <a:lumMod val="60000"/>
              <a:lumOff val="4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kumimoji="1" lang="ja-JP" altLang="en-US"/>
          </a:p>
        </p:txBody>
      </p:sp>
      <p:sp>
        <p:nvSpPr>
          <p:cNvPr id="31" name="正方形/長方形 30">
            <a:extLst>
              <a:ext uri="{FF2B5EF4-FFF2-40B4-BE49-F238E27FC236}">
                <a16:creationId xmlns:a16="http://schemas.microsoft.com/office/drawing/2014/main" xmlns="" id="{FC7AD8A9-01BF-4382-BFA7-C8802BE13896}"/>
              </a:ext>
            </a:extLst>
          </p:cNvPr>
          <p:cNvSpPr/>
          <p:nvPr/>
        </p:nvSpPr>
        <p:spPr>
          <a:xfrm>
            <a:off x="452379" y="147894"/>
            <a:ext cx="5953242" cy="4937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r>
              <a:rPr kumimoji="1" lang="ja-JP" altLang="en-US" sz="2000" b="1" dirty="0">
                <a:solidFill>
                  <a:schemeClr val="tx2"/>
                </a:solidFill>
                <a:latin typeface="メイリオ" panose="020B0604030504040204" pitchFamily="50" charset="-128"/>
                <a:ea typeface="メイリオ" panose="020B0604030504040204" pitchFamily="50" charset="-128"/>
              </a:rPr>
              <a:t>国・都道府県認定の申請先</a:t>
            </a:r>
          </a:p>
        </p:txBody>
      </p:sp>
      <p:sp>
        <p:nvSpPr>
          <p:cNvPr id="35" name="フローチャート: 順次アクセス記憶 34">
            <a:extLst>
              <a:ext uri="{FF2B5EF4-FFF2-40B4-BE49-F238E27FC236}">
                <a16:creationId xmlns:a16="http://schemas.microsoft.com/office/drawing/2014/main" xmlns="" id="{26555BA1-3C29-40EE-A638-7B7B73749702}"/>
              </a:ext>
            </a:extLst>
          </p:cNvPr>
          <p:cNvSpPr/>
          <p:nvPr/>
        </p:nvSpPr>
        <p:spPr>
          <a:xfrm>
            <a:off x="-117" y="155378"/>
            <a:ext cx="447792" cy="455159"/>
          </a:xfrm>
          <a:prstGeom prst="flowChartMagneticTap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フローチャート: 結合子 35">
            <a:extLst>
              <a:ext uri="{FF2B5EF4-FFF2-40B4-BE49-F238E27FC236}">
                <a16:creationId xmlns:a16="http://schemas.microsoft.com/office/drawing/2014/main" xmlns="" id="{33246BC3-B337-4EB7-B335-995B7F060654}"/>
              </a:ext>
            </a:extLst>
          </p:cNvPr>
          <p:cNvSpPr/>
          <p:nvPr/>
        </p:nvSpPr>
        <p:spPr>
          <a:xfrm>
            <a:off x="132123" y="285663"/>
            <a:ext cx="188113" cy="188793"/>
          </a:xfrm>
          <a:prstGeom prst="flowChartConnector">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テキスト ボックス 62">
            <a:extLst>
              <a:ext uri="{FF2B5EF4-FFF2-40B4-BE49-F238E27FC236}">
                <a16:creationId xmlns:a16="http://schemas.microsoft.com/office/drawing/2014/main" xmlns="" id="{6FD725A2-948D-44BB-B699-9575581CDDFC}"/>
              </a:ext>
            </a:extLst>
          </p:cNvPr>
          <p:cNvSpPr txBox="1"/>
          <p:nvPr/>
        </p:nvSpPr>
        <p:spPr>
          <a:xfrm>
            <a:off x="19065" y="729031"/>
            <a:ext cx="6805398" cy="1152000"/>
          </a:xfrm>
          <a:prstGeom prst="rect">
            <a:avLst/>
          </a:prstGeom>
          <a:noFill/>
          <a:ln w="28575">
            <a:solidFill>
              <a:srgbClr val="C2E49C"/>
            </a:solidFill>
          </a:ln>
        </p:spPr>
        <p:txBody>
          <a:bodyPr wrap="square" rtlCol="0">
            <a:spAutoFit/>
          </a:bodyPr>
          <a:lstStyle/>
          <a:p>
            <a:pPr marL="185738" indent="-185738">
              <a:lnSpc>
                <a:spcPct val="120000"/>
              </a:lnSpc>
            </a:pPr>
            <a:endParaRPr kumimoji="1" lang="en-US" altLang="ja-JP" sz="1400" dirty="0">
              <a:latin typeface="メイリオ" panose="020B0604030504040204" pitchFamily="50" charset="-128"/>
              <a:ea typeface="メイリオ" panose="020B0604030504040204" pitchFamily="50" charset="-128"/>
              <a:cs typeface="メイリオ" panose="020B0604030504040204" pitchFamily="50" charset="-128"/>
            </a:endParaRPr>
          </a:p>
          <a:p>
            <a:pPr marL="185738" indent="-185738">
              <a:lnSpc>
                <a:spcPct val="120000"/>
              </a:lnSpc>
            </a:pPr>
            <a:endParaRPr kumimoji="1" lang="en-US" altLang="ja-JP" sz="1400" dirty="0">
              <a:latin typeface="メイリオ" panose="020B0604030504040204" pitchFamily="50" charset="-128"/>
              <a:ea typeface="メイリオ" panose="020B0604030504040204" pitchFamily="50" charset="-128"/>
              <a:cs typeface="メイリオ" panose="020B0604030504040204" pitchFamily="50" charset="-128"/>
            </a:endParaRPr>
          </a:p>
          <a:p>
            <a:pPr marL="185738" indent="-185738">
              <a:lnSpc>
                <a:spcPct val="120000"/>
              </a:lnSpc>
            </a:pPr>
            <a:endParaRPr kumimoji="1" lang="ja-JP" altLang="en-US" sz="1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1" name="テキスト ボックス 60">
            <a:extLst>
              <a:ext uri="{FF2B5EF4-FFF2-40B4-BE49-F238E27FC236}">
                <a16:creationId xmlns:a16="http://schemas.microsoft.com/office/drawing/2014/main" xmlns="" id="{EC00B7C0-D39A-4D18-9B9C-E5D54B05DFC1}"/>
              </a:ext>
            </a:extLst>
          </p:cNvPr>
          <p:cNvSpPr txBox="1"/>
          <p:nvPr/>
        </p:nvSpPr>
        <p:spPr>
          <a:xfrm>
            <a:off x="26301" y="777756"/>
            <a:ext cx="6805398" cy="1138773"/>
          </a:xfrm>
          <a:prstGeom prst="rect">
            <a:avLst/>
          </a:prstGeom>
          <a:noFill/>
        </p:spPr>
        <p:txBody>
          <a:bodyPr wrap="square" rtlCol="0">
            <a:spAutoFit/>
          </a:bodyPr>
          <a:lstStyle/>
          <a:p>
            <a:r>
              <a:rPr kumimoji="1" lang="ja-JP" altLang="en-US" sz="1400" dirty="0">
                <a:latin typeface="メイリオ" panose="020B0604030504040204" pitchFamily="50" charset="-128"/>
                <a:ea typeface="メイリオ" panose="020B0604030504040204" pitchFamily="50" charset="-128"/>
              </a:rPr>
              <a:t>　農業経営を営む区域が、複数市町村にまたがる場合、</a:t>
            </a:r>
            <a:endParaRPr kumimoji="1" lang="en-US" altLang="ja-JP" sz="1400" dirty="0">
              <a:latin typeface="メイリオ" panose="020B0604030504040204" pitchFamily="50" charset="-128"/>
              <a:ea typeface="メイリオ" panose="020B0604030504040204" pitchFamily="50" charset="-128"/>
            </a:endParaRPr>
          </a:p>
          <a:p>
            <a:r>
              <a:rPr kumimoji="1" lang="ja-JP" altLang="en-US" sz="1400" dirty="0">
                <a:latin typeface="メイリオ" panose="020B0604030504040204" pitchFamily="50" charset="-128"/>
                <a:ea typeface="メイリオ" panose="020B0604030504040204" pitchFamily="50" charset="-128"/>
              </a:rPr>
              <a:t>・</a:t>
            </a:r>
            <a:r>
              <a:rPr kumimoji="1" lang="ja-JP" altLang="en-US" sz="1400" dirty="0">
                <a:solidFill>
                  <a:schemeClr val="accent2">
                    <a:lumMod val="50000"/>
                  </a:schemeClr>
                </a:solidFill>
                <a:latin typeface="メイリオ" panose="020B0604030504040204" pitchFamily="50" charset="-128"/>
                <a:ea typeface="メイリオ" panose="020B0604030504040204" pitchFamily="50" charset="-128"/>
              </a:rPr>
              <a:t>単一都道府県内に存する場合は都道府県知事</a:t>
            </a:r>
            <a:endParaRPr kumimoji="1" lang="en-US" altLang="ja-JP" sz="1400" dirty="0">
              <a:latin typeface="メイリオ" panose="020B0604030504040204" pitchFamily="50" charset="-128"/>
              <a:ea typeface="メイリオ" panose="020B0604030504040204" pitchFamily="50" charset="-128"/>
            </a:endParaRPr>
          </a:p>
          <a:p>
            <a:r>
              <a:rPr kumimoji="1" lang="ja-JP" altLang="en-US" sz="1400" dirty="0">
                <a:solidFill>
                  <a:srgbClr val="002060"/>
                </a:solidFill>
                <a:latin typeface="メイリオ" panose="020B0604030504040204" pitchFamily="50" charset="-128"/>
                <a:ea typeface="メイリオ" panose="020B0604030504040204" pitchFamily="50" charset="-128"/>
              </a:rPr>
              <a:t>・複数都道府県にまたがる場合は国（地方農政局長又は農林水産大臣）</a:t>
            </a:r>
            <a:endParaRPr kumimoji="1" lang="en-US" altLang="ja-JP" sz="1400" dirty="0">
              <a:solidFill>
                <a:srgbClr val="002060"/>
              </a:solidFill>
              <a:latin typeface="メイリオ" panose="020B0604030504040204" pitchFamily="50" charset="-128"/>
              <a:ea typeface="メイリオ" panose="020B0604030504040204" pitchFamily="50" charset="-128"/>
            </a:endParaRPr>
          </a:p>
          <a:p>
            <a:r>
              <a:rPr kumimoji="1" lang="ja-JP" altLang="en-US" sz="1400" dirty="0">
                <a:latin typeface="メイリオ" panose="020B0604030504040204" pitchFamily="50" charset="-128"/>
                <a:ea typeface="メイリオ" panose="020B0604030504040204" pitchFamily="50" charset="-128"/>
              </a:rPr>
              <a:t>に認定を申請することになります。</a:t>
            </a:r>
            <a:endParaRPr kumimoji="1" lang="en-US" altLang="ja-JP" sz="1400" dirty="0">
              <a:latin typeface="メイリオ" panose="020B0604030504040204" pitchFamily="50" charset="-128"/>
              <a:ea typeface="メイリオ" panose="020B0604030504040204" pitchFamily="50" charset="-128"/>
            </a:endParaRPr>
          </a:p>
          <a:p>
            <a:r>
              <a:rPr kumimoji="1" lang="ja-JP" altLang="en-US" sz="1200" dirty="0">
                <a:latin typeface="メイリオ" panose="020B0604030504040204" pitchFamily="50" charset="-128"/>
                <a:ea typeface="メイリオ" panose="020B0604030504040204" pitchFamily="50" charset="-128"/>
              </a:rPr>
              <a:t>（農業経営を営む区域が単一市町村の範囲内の場合は、従来どおり市町村に認定を申請します）</a:t>
            </a:r>
          </a:p>
        </p:txBody>
      </p:sp>
      <p:graphicFrame>
        <p:nvGraphicFramePr>
          <p:cNvPr id="37" name="表 36">
            <a:extLst>
              <a:ext uri="{FF2B5EF4-FFF2-40B4-BE49-F238E27FC236}">
                <a16:creationId xmlns:a16="http://schemas.microsoft.com/office/drawing/2014/main" xmlns="" id="{F471B76D-6042-4C93-B82A-9E5544787FAB}"/>
              </a:ext>
            </a:extLst>
          </p:cNvPr>
          <p:cNvGraphicFramePr>
            <a:graphicFrameLocks noGrp="1"/>
          </p:cNvGraphicFramePr>
          <p:nvPr>
            <p:extLst>
              <p:ext uri="{D42A27DB-BD31-4B8C-83A1-F6EECF244321}">
                <p14:modId xmlns:p14="http://schemas.microsoft.com/office/powerpoint/2010/main" val="2035958054"/>
              </p:ext>
            </p:extLst>
          </p:nvPr>
        </p:nvGraphicFramePr>
        <p:xfrm>
          <a:off x="676095" y="2322322"/>
          <a:ext cx="5059712" cy="1747729"/>
        </p:xfrm>
        <a:graphic>
          <a:graphicData uri="http://schemas.openxmlformats.org/drawingml/2006/table">
            <a:tbl>
              <a:tblPr firstRow="1" bandRow="1"/>
              <a:tblGrid>
                <a:gridCol w="657225">
                  <a:extLst>
                    <a:ext uri="{9D8B030D-6E8A-4147-A177-3AD203B41FA5}">
                      <a16:colId xmlns:a16="http://schemas.microsoft.com/office/drawing/2014/main" xmlns="" val="617338292"/>
                    </a:ext>
                  </a:extLst>
                </a:gridCol>
                <a:gridCol w="252112">
                  <a:extLst>
                    <a:ext uri="{9D8B030D-6E8A-4147-A177-3AD203B41FA5}">
                      <a16:colId xmlns:a16="http://schemas.microsoft.com/office/drawing/2014/main" xmlns="" val="946358186"/>
                    </a:ext>
                  </a:extLst>
                </a:gridCol>
                <a:gridCol w="2327639">
                  <a:extLst>
                    <a:ext uri="{9D8B030D-6E8A-4147-A177-3AD203B41FA5}">
                      <a16:colId xmlns:a16="http://schemas.microsoft.com/office/drawing/2014/main" xmlns="" val="481390026"/>
                    </a:ext>
                  </a:extLst>
                </a:gridCol>
                <a:gridCol w="1822736">
                  <a:extLst>
                    <a:ext uri="{9D8B030D-6E8A-4147-A177-3AD203B41FA5}">
                      <a16:colId xmlns:a16="http://schemas.microsoft.com/office/drawing/2014/main" xmlns="" val="742077787"/>
                    </a:ext>
                  </a:extLst>
                </a:gridCol>
              </a:tblGrid>
              <a:tr h="292390">
                <a:tc gridSpan="3">
                  <a:txBody>
                    <a:bodyPr/>
                    <a:lstStyle>
                      <a:lvl1pPr marL="0" algn="l" defTabSz="913375" rtl="0" eaLnBrk="1" latinLnBrk="0" hangingPunct="1">
                        <a:defRPr kumimoji="1" sz="1800" b="1" kern="1200">
                          <a:solidFill>
                            <a:schemeClr val="lt1"/>
                          </a:solidFill>
                          <a:latin typeface="Calibri"/>
                        </a:defRPr>
                      </a:lvl1pPr>
                      <a:lvl2pPr marL="456689" algn="l" defTabSz="913375" rtl="0" eaLnBrk="1" latinLnBrk="0" hangingPunct="1">
                        <a:defRPr kumimoji="1" sz="1800" b="1" kern="1200">
                          <a:solidFill>
                            <a:schemeClr val="lt1"/>
                          </a:solidFill>
                          <a:latin typeface="Calibri"/>
                        </a:defRPr>
                      </a:lvl2pPr>
                      <a:lvl3pPr marL="913375" algn="l" defTabSz="913375" rtl="0" eaLnBrk="1" latinLnBrk="0" hangingPunct="1">
                        <a:defRPr kumimoji="1" sz="1800" b="1" kern="1200">
                          <a:solidFill>
                            <a:schemeClr val="lt1"/>
                          </a:solidFill>
                          <a:latin typeface="Calibri"/>
                        </a:defRPr>
                      </a:lvl3pPr>
                      <a:lvl4pPr marL="1370064" algn="l" defTabSz="913375" rtl="0" eaLnBrk="1" latinLnBrk="0" hangingPunct="1">
                        <a:defRPr kumimoji="1" sz="1800" b="1" kern="1200">
                          <a:solidFill>
                            <a:schemeClr val="lt1"/>
                          </a:solidFill>
                          <a:latin typeface="Calibri"/>
                        </a:defRPr>
                      </a:lvl4pPr>
                      <a:lvl5pPr marL="1826755" algn="l" defTabSz="913375" rtl="0" eaLnBrk="1" latinLnBrk="0" hangingPunct="1">
                        <a:defRPr kumimoji="1" sz="1800" b="1" kern="1200">
                          <a:solidFill>
                            <a:schemeClr val="lt1"/>
                          </a:solidFill>
                          <a:latin typeface="Calibri"/>
                        </a:defRPr>
                      </a:lvl5pPr>
                      <a:lvl6pPr marL="2283443" algn="l" defTabSz="913375" rtl="0" eaLnBrk="1" latinLnBrk="0" hangingPunct="1">
                        <a:defRPr kumimoji="1" sz="1800" b="1" kern="1200">
                          <a:solidFill>
                            <a:schemeClr val="lt1"/>
                          </a:solidFill>
                          <a:latin typeface="Calibri"/>
                        </a:defRPr>
                      </a:lvl6pPr>
                      <a:lvl7pPr marL="2740131" algn="l" defTabSz="913375" rtl="0" eaLnBrk="1" latinLnBrk="0" hangingPunct="1">
                        <a:defRPr kumimoji="1" sz="1800" b="1" kern="1200">
                          <a:solidFill>
                            <a:schemeClr val="lt1"/>
                          </a:solidFill>
                          <a:latin typeface="Calibri"/>
                        </a:defRPr>
                      </a:lvl7pPr>
                      <a:lvl8pPr marL="3196819" algn="l" defTabSz="913375" rtl="0" eaLnBrk="1" latinLnBrk="0" hangingPunct="1">
                        <a:defRPr kumimoji="1" sz="1800" b="1" kern="1200">
                          <a:solidFill>
                            <a:schemeClr val="lt1"/>
                          </a:solidFill>
                          <a:latin typeface="Calibri"/>
                        </a:defRPr>
                      </a:lvl8pPr>
                      <a:lvl9pPr marL="3653508" algn="l" defTabSz="913375" rtl="0" eaLnBrk="1" latinLnBrk="0" hangingPunct="1">
                        <a:defRPr kumimoji="1" sz="1800" b="1" kern="1200">
                          <a:solidFill>
                            <a:schemeClr val="lt1"/>
                          </a:solidFill>
                          <a:latin typeface="Calibri"/>
                        </a:defRPr>
                      </a:lvl9pPr>
                    </a:lstStyle>
                    <a:p>
                      <a:pPr algn="ctr"/>
                      <a:r>
                        <a:rPr kumimoji="1" lang="ja-JP" altLang="en-US" sz="1100" dirty="0">
                          <a:solidFill>
                            <a:schemeClr val="tx1"/>
                          </a:solidFill>
                          <a:latin typeface="Meiryo UI" panose="020B0604030504040204" pitchFamily="50" charset="-128"/>
                          <a:ea typeface="Meiryo UI" panose="020B0604030504040204" pitchFamily="50" charset="-128"/>
                        </a:rPr>
                        <a:t>農業経営を営む区域</a:t>
                      </a:r>
                      <a:endParaRPr kumimoji="1" lang="ja-JP" altLang="en-US" sz="1100" b="0"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2E49C"/>
                    </a:solidFill>
                  </a:tcPr>
                </a:tc>
                <a:tc hMerge="1">
                  <a:txBody>
                    <a:bodyPr/>
                    <a:lstStyle/>
                    <a:p>
                      <a:endParaRPr kumimoji="1" lang="ja-JP" altLang="en-US"/>
                    </a:p>
                  </a:txBody>
                  <a:tcPr/>
                </a:tc>
                <a:tc hMerge="1">
                  <a:txBody>
                    <a:bodyPr/>
                    <a:lstStyle/>
                    <a:p>
                      <a:endParaRPr kumimoji="1" lang="ja-JP" altLang="en-US"/>
                    </a:p>
                  </a:txBody>
                  <a:tcPr/>
                </a:tc>
                <a:tc>
                  <a:txBody>
                    <a:bodyPr/>
                    <a:lstStyle/>
                    <a:p>
                      <a:pPr algn="ctr"/>
                      <a:r>
                        <a:rPr kumimoji="1" lang="ja-JP" altLang="en-US" sz="1100" b="1" dirty="0">
                          <a:solidFill>
                            <a:schemeClr val="tx1"/>
                          </a:solidFill>
                          <a:latin typeface="Meiryo UI" panose="020B0604030504040204" pitchFamily="50" charset="-128"/>
                          <a:ea typeface="Meiryo UI" panose="020B0604030504040204" pitchFamily="50" charset="-128"/>
                        </a:rPr>
                        <a:t>認定庁</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2E49C"/>
                    </a:solidFill>
                  </a:tcPr>
                </a:tc>
                <a:extLst>
                  <a:ext uri="{0D108BD9-81ED-4DB2-BD59-A6C34878D82A}">
                    <a16:rowId xmlns:a16="http://schemas.microsoft.com/office/drawing/2014/main" xmlns="" val="1847017907"/>
                  </a:ext>
                </a:extLst>
              </a:tr>
              <a:tr h="285516">
                <a:tc gridSpan="3">
                  <a:txBody>
                    <a:bodyPr/>
                    <a:lstStyle>
                      <a:lvl1pPr marL="0" algn="l" defTabSz="913375" rtl="0" eaLnBrk="1" latinLnBrk="0" hangingPunct="1">
                        <a:defRPr kumimoji="1" sz="1800" kern="1200">
                          <a:solidFill>
                            <a:schemeClr val="dk1"/>
                          </a:solidFill>
                          <a:latin typeface="Calibri"/>
                        </a:defRPr>
                      </a:lvl1pPr>
                      <a:lvl2pPr marL="456689" algn="l" defTabSz="913375" rtl="0" eaLnBrk="1" latinLnBrk="0" hangingPunct="1">
                        <a:defRPr kumimoji="1" sz="1800" kern="1200">
                          <a:solidFill>
                            <a:schemeClr val="dk1"/>
                          </a:solidFill>
                          <a:latin typeface="Calibri"/>
                        </a:defRPr>
                      </a:lvl2pPr>
                      <a:lvl3pPr marL="913375" algn="l" defTabSz="913375" rtl="0" eaLnBrk="1" latinLnBrk="0" hangingPunct="1">
                        <a:defRPr kumimoji="1" sz="1800" kern="1200">
                          <a:solidFill>
                            <a:schemeClr val="dk1"/>
                          </a:solidFill>
                          <a:latin typeface="Calibri"/>
                        </a:defRPr>
                      </a:lvl3pPr>
                      <a:lvl4pPr marL="1370064" algn="l" defTabSz="913375" rtl="0" eaLnBrk="1" latinLnBrk="0" hangingPunct="1">
                        <a:defRPr kumimoji="1" sz="1800" kern="1200">
                          <a:solidFill>
                            <a:schemeClr val="dk1"/>
                          </a:solidFill>
                          <a:latin typeface="Calibri"/>
                        </a:defRPr>
                      </a:lvl4pPr>
                      <a:lvl5pPr marL="1826755" algn="l" defTabSz="913375" rtl="0" eaLnBrk="1" latinLnBrk="0" hangingPunct="1">
                        <a:defRPr kumimoji="1" sz="1800" kern="1200">
                          <a:solidFill>
                            <a:schemeClr val="dk1"/>
                          </a:solidFill>
                          <a:latin typeface="Calibri"/>
                        </a:defRPr>
                      </a:lvl5pPr>
                      <a:lvl6pPr marL="2283443" algn="l" defTabSz="913375" rtl="0" eaLnBrk="1" latinLnBrk="0" hangingPunct="1">
                        <a:defRPr kumimoji="1" sz="1800" kern="1200">
                          <a:solidFill>
                            <a:schemeClr val="dk1"/>
                          </a:solidFill>
                          <a:latin typeface="Calibri"/>
                        </a:defRPr>
                      </a:lvl6pPr>
                      <a:lvl7pPr marL="2740131" algn="l" defTabSz="913375" rtl="0" eaLnBrk="1" latinLnBrk="0" hangingPunct="1">
                        <a:defRPr kumimoji="1" sz="1800" kern="1200">
                          <a:solidFill>
                            <a:schemeClr val="dk1"/>
                          </a:solidFill>
                          <a:latin typeface="Calibri"/>
                        </a:defRPr>
                      </a:lvl7pPr>
                      <a:lvl8pPr marL="3196819" algn="l" defTabSz="913375" rtl="0" eaLnBrk="1" latinLnBrk="0" hangingPunct="1">
                        <a:defRPr kumimoji="1" sz="1800" kern="1200">
                          <a:solidFill>
                            <a:schemeClr val="dk1"/>
                          </a:solidFill>
                          <a:latin typeface="Calibri"/>
                        </a:defRPr>
                      </a:lvl8pPr>
                      <a:lvl9pPr marL="3653508" algn="l" defTabSz="913375" rtl="0" eaLnBrk="1" latinLnBrk="0" hangingPunct="1">
                        <a:defRPr kumimoji="1" sz="1800" kern="1200">
                          <a:solidFill>
                            <a:schemeClr val="dk1"/>
                          </a:solidFill>
                          <a:latin typeface="Calibri"/>
                        </a:defRPr>
                      </a:lvl9pPr>
                    </a:lstStyle>
                    <a:p>
                      <a:pPr algn="l"/>
                      <a:r>
                        <a:rPr kumimoji="1" lang="ja-JP" altLang="en-US" sz="1100" dirty="0">
                          <a:latin typeface="Meiryo UI" panose="020B0604030504040204" pitchFamily="50" charset="-128"/>
                          <a:ea typeface="Meiryo UI" panose="020B0604030504040204" pitchFamily="50" charset="-128"/>
                        </a:rPr>
                        <a:t>単一市町村の区域内</a:t>
                      </a:r>
                      <a:endParaRPr kumimoji="1" lang="ja-JP" altLang="en-US" sz="1100" b="0"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F6DA"/>
                    </a:solidFill>
                  </a:tcPr>
                </a:tc>
                <a:tc hMerge="1">
                  <a:txBody>
                    <a:bodyPr/>
                    <a:lstStyle/>
                    <a:p>
                      <a:endParaRPr kumimoji="1" lang="ja-JP" altLang="en-US"/>
                    </a:p>
                  </a:txBody>
                  <a:tcPr/>
                </a:tc>
                <a:tc hMerge="1">
                  <a:txBody>
                    <a:bodyPr/>
                    <a:lstStyle/>
                    <a:p>
                      <a:endParaRPr kumimoji="1" lang="ja-JP" altLang="en-US"/>
                    </a:p>
                  </a:txBody>
                  <a:tcPr/>
                </a:tc>
                <a:tc>
                  <a:txBody>
                    <a:bodyPr/>
                    <a:lstStyle/>
                    <a:p>
                      <a:pPr algn="ctr"/>
                      <a:r>
                        <a:rPr kumimoji="1" lang="ja-JP" altLang="en-US" sz="1100" dirty="0">
                          <a:latin typeface="Meiryo UI" panose="020B0604030504040204" pitchFamily="50" charset="-128"/>
                          <a:ea typeface="Meiryo UI" panose="020B0604030504040204" pitchFamily="50" charset="-128"/>
                        </a:rPr>
                        <a:t>市町村長</a:t>
                      </a:r>
                      <a:endParaRPr kumimoji="1" lang="ja-JP" altLang="en-US" sz="1100" b="0"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F6DA"/>
                    </a:solidFill>
                  </a:tcPr>
                </a:tc>
                <a:extLst>
                  <a:ext uri="{0D108BD9-81ED-4DB2-BD59-A6C34878D82A}">
                    <a16:rowId xmlns:a16="http://schemas.microsoft.com/office/drawing/2014/main" xmlns="" val="2480655980"/>
                  </a:ext>
                </a:extLst>
              </a:tr>
              <a:tr h="285516">
                <a:tc rowSpan="4">
                  <a:txBody>
                    <a:bodyPr/>
                    <a:lstStyle>
                      <a:lvl1pPr marL="0" algn="l" defTabSz="913375" rtl="0" eaLnBrk="1" latinLnBrk="0" hangingPunct="1">
                        <a:defRPr kumimoji="1" sz="1800" kern="1200">
                          <a:solidFill>
                            <a:schemeClr val="dk1"/>
                          </a:solidFill>
                          <a:latin typeface="Calibri"/>
                        </a:defRPr>
                      </a:lvl1pPr>
                      <a:lvl2pPr marL="456689" algn="l" defTabSz="913375" rtl="0" eaLnBrk="1" latinLnBrk="0" hangingPunct="1">
                        <a:defRPr kumimoji="1" sz="1800" kern="1200">
                          <a:solidFill>
                            <a:schemeClr val="dk1"/>
                          </a:solidFill>
                          <a:latin typeface="Calibri"/>
                        </a:defRPr>
                      </a:lvl2pPr>
                      <a:lvl3pPr marL="913375" algn="l" defTabSz="913375" rtl="0" eaLnBrk="1" latinLnBrk="0" hangingPunct="1">
                        <a:defRPr kumimoji="1" sz="1800" kern="1200">
                          <a:solidFill>
                            <a:schemeClr val="dk1"/>
                          </a:solidFill>
                          <a:latin typeface="Calibri"/>
                        </a:defRPr>
                      </a:lvl3pPr>
                      <a:lvl4pPr marL="1370064" algn="l" defTabSz="913375" rtl="0" eaLnBrk="1" latinLnBrk="0" hangingPunct="1">
                        <a:defRPr kumimoji="1" sz="1800" kern="1200">
                          <a:solidFill>
                            <a:schemeClr val="dk1"/>
                          </a:solidFill>
                          <a:latin typeface="Calibri"/>
                        </a:defRPr>
                      </a:lvl4pPr>
                      <a:lvl5pPr marL="1826755" algn="l" defTabSz="913375" rtl="0" eaLnBrk="1" latinLnBrk="0" hangingPunct="1">
                        <a:defRPr kumimoji="1" sz="1800" kern="1200">
                          <a:solidFill>
                            <a:schemeClr val="dk1"/>
                          </a:solidFill>
                          <a:latin typeface="Calibri"/>
                        </a:defRPr>
                      </a:lvl5pPr>
                      <a:lvl6pPr marL="2283443" algn="l" defTabSz="913375" rtl="0" eaLnBrk="1" latinLnBrk="0" hangingPunct="1">
                        <a:defRPr kumimoji="1" sz="1800" kern="1200">
                          <a:solidFill>
                            <a:schemeClr val="dk1"/>
                          </a:solidFill>
                          <a:latin typeface="Calibri"/>
                        </a:defRPr>
                      </a:lvl6pPr>
                      <a:lvl7pPr marL="2740131" algn="l" defTabSz="913375" rtl="0" eaLnBrk="1" latinLnBrk="0" hangingPunct="1">
                        <a:defRPr kumimoji="1" sz="1800" kern="1200">
                          <a:solidFill>
                            <a:schemeClr val="dk1"/>
                          </a:solidFill>
                          <a:latin typeface="Calibri"/>
                        </a:defRPr>
                      </a:lvl7pPr>
                      <a:lvl8pPr marL="3196819" algn="l" defTabSz="913375" rtl="0" eaLnBrk="1" latinLnBrk="0" hangingPunct="1">
                        <a:defRPr kumimoji="1" sz="1800" kern="1200">
                          <a:solidFill>
                            <a:schemeClr val="dk1"/>
                          </a:solidFill>
                          <a:latin typeface="Calibri"/>
                        </a:defRPr>
                      </a:lvl8pPr>
                      <a:lvl9pPr marL="3653508" algn="l" defTabSz="913375" rtl="0" eaLnBrk="1" latinLnBrk="0" hangingPunct="1">
                        <a:defRPr kumimoji="1" sz="1800" kern="1200">
                          <a:solidFill>
                            <a:schemeClr val="dk1"/>
                          </a:solidFill>
                          <a:latin typeface="Calibri"/>
                        </a:defRPr>
                      </a:lvl9pPr>
                    </a:lstStyle>
                    <a:p>
                      <a:r>
                        <a:rPr kumimoji="1" lang="ja-JP" altLang="en-US" sz="1100" b="0" dirty="0">
                          <a:solidFill>
                            <a:schemeClr val="tx1"/>
                          </a:solidFill>
                          <a:latin typeface="Meiryo UI" panose="020B0604030504040204" pitchFamily="50" charset="-128"/>
                          <a:ea typeface="Meiryo UI" panose="020B0604030504040204" pitchFamily="50" charset="-128"/>
                        </a:rPr>
                        <a:t>複数市町村にまたがる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F6DA"/>
                    </a:solidFill>
                  </a:tcPr>
                </a:tc>
                <a:tc gridSpan="2">
                  <a:txBody>
                    <a:bodyPr/>
                    <a:lstStyle>
                      <a:lvl1pPr marL="0" algn="l" defTabSz="913375" rtl="0" eaLnBrk="1" latinLnBrk="0" hangingPunct="1">
                        <a:defRPr kumimoji="1" sz="1800" kern="1200">
                          <a:solidFill>
                            <a:schemeClr val="dk1"/>
                          </a:solidFill>
                          <a:latin typeface="Calibri"/>
                        </a:defRPr>
                      </a:lvl1pPr>
                      <a:lvl2pPr marL="456689" algn="l" defTabSz="913375" rtl="0" eaLnBrk="1" latinLnBrk="0" hangingPunct="1">
                        <a:defRPr kumimoji="1" sz="1800" kern="1200">
                          <a:solidFill>
                            <a:schemeClr val="dk1"/>
                          </a:solidFill>
                          <a:latin typeface="Calibri"/>
                        </a:defRPr>
                      </a:lvl2pPr>
                      <a:lvl3pPr marL="913375" algn="l" defTabSz="913375" rtl="0" eaLnBrk="1" latinLnBrk="0" hangingPunct="1">
                        <a:defRPr kumimoji="1" sz="1800" kern="1200">
                          <a:solidFill>
                            <a:schemeClr val="dk1"/>
                          </a:solidFill>
                          <a:latin typeface="Calibri"/>
                        </a:defRPr>
                      </a:lvl3pPr>
                      <a:lvl4pPr marL="1370064" algn="l" defTabSz="913375" rtl="0" eaLnBrk="1" latinLnBrk="0" hangingPunct="1">
                        <a:defRPr kumimoji="1" sz="1800" kern="1200">
                          <a:solidFill>
                            <a:schemeClr val="dk1"/>
                          </a:solidFill>
                          <a:latin typeface="Calibri"/>
                        </a:defRPr>
                      </a:lvl4pPr>
                      <a:lvl5pPr marL="1826755" algn="l" defTabSz="913375" rtl="0" eaLnBrk="1" latinLnBrk="0" hangingPunct="1">
                        <a:defRPr kumimoji="1" sz="1800" kern="1200">
                          <a:solidFill>
                            <a:schemeClr val="dk1"/>
                          </a:solidFill>
                          <a:latin typeface="Calibri"/>
                        </a:defRPr>
                      </a:lvl5pPr>
                      <a:lvl6pPr marL="2283443" algn="l" defTabSz="913375" rtl="0" eaLnBrk="1" latinLnBrk="0" hangingPunct="1">
                        <a:defRPr kumimoji="1" sz="1800" kern="1200">
                          <a:solidFill>
                            <a:schemeClr val="dk1"/>
                          </a:solidFill>
                          <a:latin typeface="Calibri"/>
                        </a:defRPr>
                      </a:lvl6pPr>
                      <a:lvl7pPr marL="2740131" algn="l" defTabSz="913375" rtl="0" eaLnBrk="1" latinLnBrk="0" hangingPunct="1">
                        <a:defRPr kumimoji="1" sz="1800" kern="1200">
                          <a:solidFill>
                            <a:schemeClr val="dk1"/>
                          </a:solidFill>
                          <a:latin typeface="Calibri"/>
                        </a:defRPr>
                      </a:lvl7pPr>
                      <a:lvl8pPr marL="3196819" algn="l" defTabSz="913375" rtl="0" eaLnBrk="1" latinLnBrk="0" hangingPunct="1">
                        <a:defRPr kumimoji="1" sz="1800" kern="1200">
                          <a:solidFill>
                            <a:schemeClr val="dk1"/>
                          </a:solidFill>
                          <a:latin typeface="Calibri"/>
                        </a:defRPr>
                      </a:lvl8pPr>
                      <a:lvl9pPr marL="3653508" algn="l" defTabSz="913375" rtl="0" eaLnBrk="1" latinLnBrk="0" hangingPunct="1">
                        <a:defRPr kumimoji="1" sz="1800" kern="1200">
                          <a:solidFill>
                            <a:schemeClr val="dk1"/>
                          </a:solidFill>
                          <a:latin typeface="Calibri"/>
                        </a:defRPr>
                      </a:lvl9pPr>
                    </a:lstStyle>
                    <a:p>
                      <a:pPr algn="l"/>
                      <a:r>
                        <a:rPr kumimoji="1" lang="ja-JP" altLang="en-US" sz="1100" dirty="0">
                          <a:latin typeface="Meiryo UI" panose="020B0604030504040204" pitchFamily="50" charset="-128"/>
                          <a:ea typeface="Meiryo UI" panose="020B0604030504040204" pitchFamily="50" charset="-128"/>
                        </a:rPr>
                        <a:t>単一都道府県の区域内</a:t>
                      </a:r>
                      <a:endParaRPr kumimoji="1" lang="ja-JP" altLang="en-US" sz="1100" b="0"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F6DA"/>
                    </a:solidFill>
                  </a:tcPr>
                </a:tc>
                <a:tc hMerge="1">
                  <a:txBody>
                    <a:bodyPr/>
                    <a:lstStyle/>
                    <a:p>
                      <a:endParaRPr kumimoji="1" lang="ja-JP" altLang="en-US"/>
                    </a:p>
                  </a:txBody>
                  <a:tcPr/>
                </a:tc>
                <a:tc>
                  <a:txBody>
                    <a:bodyPr/>
                    <a:lstStyle/>
                    <a:p>
                      <a:pPr algn="ctr"/>
                      <a:r>
                        <a:rPr kumimoji="1" lang="ja-JP" altLang="en-US" sz="1100" dirty="0">
                          <a:latin typeface="Meiryo UI" panose="020B0604030504040204" pitchFamily="50" charset="-128"/>
                          <a:ea typeface="Meiryo UI" panose="020B0604030504040204" pitchFamily="50" charset="-128"/>
                        </a:rPr>
                        <a:t>都道府県知事</a:t>
                      </a:r>
                      <a:endParaRPr kumimoji="1" lang="ja-JP" altLang="en-US" sz="1100" b="0"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F6DA"/>
                    </a:solidFill>
                  </a:tcPr>
                </a:tc>
                <a:extLst>
                  <a:ext uri="{0D108BD9-81ED-4DB2-BD59-A6C34878D82A}">
                    <a16:rowId xmlns:a16="http://schemas.microsoft.com/office/drawing/2014/main" xmlns="" val="4027056476"/>
                  </a:ext>
                </a:extLst>
              </a:tr>
              <a:tr h="285516">
                <a:tc vMerge="1">
                  <a:txBody>
                    <a:bodyPr/>
                    <a:lstStyle/>
                    <a:p>
                      <a:endParaRPr kumimoji="1" lang="ja-JP" altLang="en-US"/>
                    </a:p>
                  </a:txBody>
                  <a:tcPr/>
                </a:tc>
                <a:tc gridSpan="3">
                  <a:txBody>
                    <a:bodyPr/>
                    <a:lstStyle>
                      <a:lvl1pPr marL="0" algn="l" defTabSz="913375" rtl="0" eaLnBrk="1" latinLnBrk="0" hangingPunct="1">
                        <a:defRPr kumimoji="1" sz="1800" kern="1200">
                          <a:solidFill>
                            <a:schemeClr val="dk1"/>
                          </a:solidFill>
                          <a:latin typeface="Calibri"/>
                        </a:defRPr>
                      </a:lvl1pPr>
                      <a:lvl2pPr marL="456689" algn="l" defTabSz="913375" rtl="0" eaLnBrk="1" latinLnBrk="0" hangingPunct="1">
                        <a:defRPr kumimoji="1" sz="1800" kern="1200">
                          <a:solidFill>
                            <a:schemeClr val="dk1"/>
                          </a:solidFill>
                          <a:latin typeface="Calibri"/>
                        </a:defRPr>
                      </a:lvl2pPr>
                      <a:lvl3pPr marL="913375" algn="l" defTabSz="913375" rtl="0" eaLnBrk="1" latinLnBrk="0" hangingPunct="1">
                        <a:defRPr kumimoji="1" sz="1800" kern="1200">
                          <a:solidFill>
                            <a:schemeClr val="dk1"/>
                          </a:solidFill>
                          <a:latin typeface="Calibri"/>
                        </a:defRPr>
                      </a:lvl3pPr>
                      <a:lvl4pPr marL="1370064" algn="l" defTabSz="913375" rtl="0" eaLnBrk="1" latinLnBrk="0" hangingPunct="1">
                        <a:defRPr kumimoji="1" sz="1800" kern="1200">
                          <a:solidFill>
                            <a:schemeClr val="dk1"/>
                          </a:solidFill>
                          <a:latin typeface="Calibri"/>
                        </a:defRPr>
                      </a:lvl4pPr>
                      <a:lvl5pPr marL="1826755" algn="l" defTabSz="913375" rtl="0" eaLnBrk="1" latinLnBrk="0" hangingPunct="1">
                        <a:defRPr kumimoji="1" sz="1800" kern="1200">
                          <a:solidFill>
                            <a:schemeClr val="dk1"/>
                          </a:solidFill>
                          <a:latin typeface="Calibri"/>
                        </a:defRPr>
                      </a:lvl5pPr>
                      <a:lvl6pPr marL="2283443" algn="l" defTabSz="913375" rtl="0" eaLnBrk="1" latinLnBrk="0" hangingPunct="1">
                        <a:defRPr kumimoji="1" sz="1800" kern="1200">
                          <a:solidFill>
                            <a:schemeClr val="dk1"/>
                          </a:solidFill>
                          <a:latin typeface="Calibri"/>
                        </a:defRPr>
                      </a:lvl6pPr>
                      <a:lvl7pPr marL="2740131" algn="l" defTabSz="913375" rtl="0" eaLnBrk="1" latinLnBrk="0" hangingPunct="1">
                        <a:defRPr kumimoji="1" sz="1800" kern="1200">
                          <a:solidFill>
                            <a:schemeClr val="dk1"/>
                          </a:solidFill>
                          <a:latin typeface="Calibri"/>
                        </a:defRPr>
                      </a:lvl7pPr>
                      <a:lvl8pPr marL="3196819" algn="l" defTabSz="913375" rtl="0" eaLnBrk="1" latinLnBrk="0" hangingPunct="1">
                        <a:defRPr kumimoji="1" sz="1800" kern="1200">
                          <a:solidFill>
                            <a:schemeClr val="dk1"/>
                          </a:solidFill>
                          <a:latin typeface="Calibri"/>
                        </a:defRPr>
                      </a:lvl8pPr>
                      <a:lvl9pPr marL="3653508" algn="l" defTabSz="913375" rtl="0" eaLnBrk="1" latinLnBrk="0" hangingPunct="1">
                        <a:defRPr kumimoji="1" sz="1800" kern="1200">
                          <a:solidFill>
                            <a:schemeClr val="dk1"/>
                          </a:solidFill>
                          <a:latin typeface="Calibri"/>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dirty="0">
                          <a:latin typeface="Meiryo UI" panose="020B0604030504040204" pitchFamily="50" charset="-128"/>
                          <a:ea typeface="Meiryo UI" panose="020B0604030504040204" pitchFamily="50" charset="-128"/>
                        </a:rPr>
                        <a:t>複数都道府県にまたがる</a:t>
                      </a:r>
                      <a:endParaRPr kumimoji="1" lang="en-US" altLang="ja-JP" sz="11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rgbClr val="E6F6DA"/>
                    </a:solidFill>
                  </a:tcPr>
                </a:tc>
                <a:tc hMerge="1">
                  <a:txBody>
                    <a:bodyPr/>
                    <a:lstStyle/>
                    <a:p>
                      <a:pPr algn="l"/>
                      <a:endParaRPr kumimoji="1" lang="ja-JP" altLang="en-US" sz="2400" b="0" dirty="0">
                        <a:solidFill>
                          <a:schemeClr val="tx1"/>
                        </a:solidFill>
                        <a:latin typeface="メイリオ" panose="020B0604030504040204" pitchFamily="50" charset="-128"/>
                        <a:ea typeface="メイリオ" panose="020B0604030504040204" pitchFamily="50" charset="-128"/>
                      </a:endParaRPr>
                    </a:p>
                  </a:txBody>
                  <a:tcPr anchor="ctr">
                    <a:solidFill>
                      <a:schemeClr val="accent1">
                        <a:lumMod val="20000"/>
                        <a:lumOff val="80000"/>
                      </a:schemeClr>
                    </a:solidFill>
                  </a:tcPr>
                </a:tc>
                <a:tc h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en-US" altLang="ja-JP" sz="11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F6DA"/>
                    </a:solidFill>
                  </a:tcPr>
                </a:tc>
                <a:extLst>
                  <a:ext uri="{0D108BD9-81ED-4DB2-BD59-A6C34878D82A}">
                    <a16:rowId xmlns:a16="http://schemas.microsoft.com/office/drawing/2014/main" xmlns="" val="3742703844"/>
                  </a:ext>
                </a:extLst>
              </a:tr>
              <a:tr h="285516">
                <a:tc vMerge="1">
                  <a:txBody>
                    <a:bodyPr/>
                    <a:lstStyle/>
                    <a:p>
                      <a:endParaRPr kumimoji="1" lang="ja-JP" altLang="en-US" sz="24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rowSpan="2">
                  <a:txBody>
                    <a:bodyPr/>
                    <a:lstStyle>
                      <a:lvl1pPr marL="0" algn="l" defTabSz="913375" rtl="0" eaLnBrk="1" latinLnBrk="0" hangingPunct="1">
                        <a:defRPr kumimoji="1" sz="1800" kern="1200">
                          <a:solidFill>
                            <a:schemeClr val="dk1"/>
                          </a:solidFill>
                          <a:latin typeface="Calibri"/>
                        </a:defRPr>
                      </a:lvl1pPr>
                      <a:lvl2pPr marL="456689" algn="l" defTabSz="913375" rtl="0" eaLnBrk="1" latinLnBrk="0" hangingPunct="1">
                        <a:defRPr kumimoji="1" sz="1800" kern="1200">
                          <a:solidFill>
                            <a:schemeClr val="dk1"/>
                          </a:solidFill>
                          <a:latin typeface="Calibri"/>
                        </a:defRPr>
                      </a:lvl2pPr>
                      <a:lvl3pPr marL="913375" algn="l" defTabSz="913375" rtl="0" eaLnBrk="1" latinLnBrk="0" hangingPunct="1">
                        <a:defRPr kumimoji="1" sz="1800" kern="1200">
                          <a:solidFill>
                            <a:schemeClr val="dk1"/>
                          </a:solidFill>
                          <a:latin typeface="Calibri"/>
                        </a:defRPr>
                      </a:lvl3pPr>
                      <a:lvl4pPr marL="1370064" algn="l" defTabSz="913375" rtl="0" eaLnBrk="1" latinLnBrk="0" hangingPunct="1">
                        <a:defRPr kumimoji="1" sz="1800" kern="1200">
                          <a:solidFill>
                            <a:schemeClr val="dk1"/>
                          </a:solidFill>
                          <a:latin typeface="Calibri"/>
                        </a:defRPr>
                      </a:lvl4pPr>
                      <a:lvl5pPr marL="1826755" algn="l" defTabSz="913375" rtl="0" eaLnBrk="1" latinLnBrk="0" hangingPunct="1">
                        <a:defRPr kumimoji="1" sz="1800" kern="1200">
                          <a:solidFill>
                            <a:schemeClr val="dk1"/>
                          </a:solidFill>
                          <a:latin typeface="Calibri"/>
                        </a:defRPr>
                      </a:lvl5pPr>
                      <a:lvl6pPr marL="2283443" algn="l" defTabSz="913375" rtl="0" eaLnBrk="1" latinLnBrk="0" hangingPunct="1">
                        <a:defRPr kumimoji="1" sz="1800" kern="1200">
                          <a:solidFill>
                            <a:schemeClr val="dk1"/>
                          </a:solidFill>
                          <a:latin typeface="Calibri"/>
                        </a:defRPr>
                      </a:lvl6pPr>
                      <a:lvl7pPr marL="2740131" algn="l" defTabSz="913375" rtl="0" eaLnBrk="1" latinLnBrk="0" hangingPunct="1">
                        <a:defRPr kumimoji="1" sz="1800" kern="1200">
                          <a:solidFill>
                            <a:schemeClr val="dk1"/>
                          </a:solidFill>
                          <a:latin typeface="Calibri"/>
                        </a:defRPr>
                      </a:lvl7pPr>
                      <a:lvl8pPr marL="3196819" algn="l" defTabSz="913375" rtl="0" eaLnBrk="1" latinLnBrk="0" hangingPunct="1">
                        <a:defRPr kumimoji="1" sz="1800" kern="1200">
                          <a:solidFill>
                            <a:schemeClr val="dk1"/>
                          </a:solidFill>
                          <a:latin typeface="Calibri"/>
                        </a:defRPr>
                      </a:lvl8pPr>
                      <a:lvl9pPr marL="3653508" algn="l" defTabSz="913375" rtl="0" eaLnBrk="1" latinLnBrk="0" hangingPunct="1">
                        <a:defRPr kumimoji="1" sz="1800" kern="1200">
                          <a:solidFill>
                            <a:schemeClr val="dk1"/>
                          </a:solidFill>
                          <a:latin typeface="Calibri"/>
                        </a:defRPr>
                      </a:lvl9pPr>
                    </a:lstStyle>
                    <a:p>
                      <a:pPr algn="l"/>
                      <a:endParaRPr kumimoji="1" lang="ja-JP" altLang="en-US" sz="1100" b="0"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F6DA"/>
                    </a:solidFill>
                  </a:tcPr>
                </a:tc>
                <a:tc>
                  <a:txBody>
                    <a:bodyPr/>
                    <a:lstStyle>
                      <a:lvl1pPr marL="0" algn="l" defTabSz="913375" rtl="0" eaLnBrk="1" latinLnBrk="0" hangingPunct="1">
                        <a:defRPr kumimoji="1" sz="1800" kern="1200">
                          <a:solidFill>
                            <a:schemeClr val="dk1"/>
                          </a:solidFill>
                          <a:latin typeface="Calibri"/>
                        </a:defRPr>
                      </a:lvl1pPr>
                      <a:lvl2pPr marL="456689" algn="l" defTabSz="913375" rtl="0" eaLnBrk="1" latinLnBrk="0" hangingPunct="1">
                        <a:defRPr kumimoji="1" sz="1800" kern="1200">
                          <a:solidFill>
                            <a:schemeClr val="dk1"/>
                          </a:solidFill>
                          <a:latin typeface="Calibri"/>
                        </a:defRPr>
                      </a:lvl2pPr>
                      <a:lvl3pPr marL="913375" algn="l" defTabSz="913375" rtl="0" eaLnBrk="1" latinLnBrk="0" hangingPunct="1">
                        <a:defRPr kumimoji="1" sz="1800" kern="1200">
                          <a:solidFill>
                            <a:schemeClr val="dk1"/>
                          </a:solidFill>
                          <a:latin typeface="Calibri"/>
                        </a:defRPr>
                      </a:lvl3pPr>
                      <a:lvl4pPr marL="1370064" algn="l" defTabSz="913375" rtl="0" eaLnBrk="1" latinLnBrk="0" hangingPunct="1">
                        <a:defRPr kumimoji="1" sz="1800" kern="1200">
                          <a:solidFill>
                            <a:schemeClr val="dk1"/>
                          </a:solidFill>
                          <a:latin typeface="Calibri"/>
                        </a:defRPr>
                      </a:lvl4pPr>
                      <a:lvl5pPr marL="1826755" algn="l" defTabSz="913375" rtl="0" eaLnBrk="1" latinLnBrk="0" hangingPunct="1">
                        <a:defRPr kumimoji="1" sz="1800" kern="1200">
                          <a:solidFill>
                            <a:schemeClr val="dk1"/>
                          </a:solidFill>
                          <a:latin typeface="Calibri"/>
                        </a:defRPr>
                      </a:lvl5pPr>
                      <a:lvl6pPr marL="2283443" algn="l" defTabSz="913375" rtl="0" eaLnBrk="1" latinLnBrk="0" hangingPunct="1">
                        <a:defRPr kumimoji="1" sz="1800" kern="1200">
                          <a:solidFill>
                            <a:schemeClr val="dk1"/>
                          </a:solidFill>
                          <a:latin typeface="Calibri"/>
                        </a:defRPr>
                      </a:lvl6pPr>
                      <a:lvl7pPr marL="2740131" algn="l" defTabSz="913375" rtl="0" eaLnBrk="1" latinLnBrk="0" hangingPunct="1">
                        <a:defRPr kumimoji="1" sz="1800" kern="1200">
                          <a:solidFill>
                            <a:schemeClr val="dk1"/>
                          </a:solidFill>
                          <a:latin typeface="Calibri"/>
                        </a:defRPr>
                      </a:lvl7pPr>
                      <a:lvl8pPr marL="3196819" algn="l" defTabSz="913375" rtl="0" eaLnBrk="1" latinLnBrk="0" hangingPunct="1">
                        <a:defRPr kumimoji="1" sz="1800" kern="1200">
                          <a:solidFill>
                            <a:schemeClr val="dk1"/>
                          </a:solidFill>
                          <a:latin typeface="Calibri"/>
                        </a:defRPr>
                      </a:lvl8pPr>
                      <a:lvl9pPr marL="3653508" algn="l" defTabSz="913375" rtl="0" eaLnBrk="1" latinLnBrk="0" hangingPunct="1">
                        <a:defRPr kumimoji="1" sz="1800" kern="1200">
                          <a:solidFill>
                            <a:schemeClr val="dk1"/>
                          </a:solidFill>
                          <a:latin typeface="Calibri"/>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100" dirty="0">
                          <a:latin typeface="Meiryo UI" panose="020B0604030504040204" pitchFamily="50" charset="-128"/>
                          <a:ea typeface="Meiryo UI" panose="020B0604030504040204" pitchFamily="50" charset="-128"/>
                        </a:rPr>
                        <a:t>単一地方農政局の管区内</a:t>
                      </a:r>
                      <a:endParaRPr kumimoji="1" lang="ja-JP" altLang="en-US" sz="1100" b="0"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F6DA"/>
                    </a:solidFill>
                  </a:tcPr>
                </a:tc>
                <a:tc>
                  <a:txBody>
                    <a:bodyPr/>
                    <a:lstStyle/>
                    <a:p>
                      <a:pPr algn="ctr"/>
                      <a:r>
                        <a:rPr kumimoji="1" lang="ja-JP" altLang="en-US" sz="1100" dirty="0">
                          <a:latin typeface="Meiryo UI" panose="020B0604030504040204" pitchFamily="50" charset="-128"/>
                          <a:ea typeface="Meiryo UI" panose="020B0604030504040204" pitchFamily="50" charset="-128"/>
                        </a:rPr>
                        <a:t>地方農政局長</a:t>
                      </a:r>
                      <a:endParaRPr kumimoji="1" lang="ja-JP" altLang="en-US" sz="1100" b="0"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F6DA"/>
                    </a:solidFill>
                  </a:tcPr>
                </a:tc>
                <a:extLst>
                  <a:ext uri="{0D108BD9-81ED-4DB2-BD59-A6C34878D82A}">
                    <a16:rowId xmlns:a16="http://schemas.microsoft.com/office/drawing/2014/main" xmlns="" val="1079325746"/>
                  </a:ext>
                </a:extLst>
              </a:tr>
              <a:tr h="313275">
                <a:tc vMerge="1">
                  <a:txBody>
                    <a:bodyPr/>
                    <a:lstStyle/>
                    <a:p>
                      <a:endParaRPr kumimoji="1" lang="ja-JP" altLang="en-US" sz="2400" b="0" dirty="0">
                        <a:solidFill>
                          <a:schemeClr val="tx1"/>
                        </a:solidFill>
                        <a:latin typeface="メイリオ" panose="020B0604030504040204" pitchFamily="50" charset="-128"/>
                        <a:ea typeface="メイリオ"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vMerge="1">
                  <a:txBody>
                    <a:bodyPr/>
                    <a:lstStyle/>
                    <a:p>
                      <a:pPr algn="l"/>
                      <a:endParaRPr kumimoji="1" lang="ja-JP" altLang="en-US" sz="1800" b="0" dirty="0">
                        <a:solidFill>
                          <a:schemeClr val="tx1"/>
                        </a:solidFill>
                        <a:latin typeface="メイリオ" panose="020B0604030504040204" pitchFamily="50" charset="-128"/>
                        <a:ea typeface="メイリオ" panose="020B0604030504040204" pitchFamily="50" charset="-128"/>
                      </a:endParaRPr>
                    </a:p>
                  </a:txBody>
                  <a:tcPr anchor="ctr">
                    <a:solidFill>
                      <a:schemeClr val="accent1">
                        <a:lumMod val="20000"/>
                        <a:lumOff val="80000"/>
                      </a:schemeClr>
                    </a:solidFill>
                  </a:tcPr>
                </a:tc>
                <a:tc>
                  <a:txBody>
                    <a:bodyPr/>
                    <a:lstStyle>
                      <a:lvl1pPr marL="0" algn="l" defTabSz="913375" rtl="0" eaLnBrk="1" latinLnBrk="0" hangingPunct="1">
                        <a:defRPr kumimoji="1" sz="1800" kern="1200">
                          <a:solidFill>
                            <a:schemeClr val="dk1"/>
                          </a:solidFill>
                          <a:latin typeface="Calibri"/>
                        </a:defRPr>
                      </a:lvl1pPr>
                      <a:lvl2pPr marL="456689" algn="l" defTabSz="913375" rtl="0" eaLnBrk="1" latinLnBrk="0" hangingPunct="1">
                        <a:defRPr kumimoji="1" sz="1800" kern="1200">
                          <a:solidFill>
                            <a:schemeClr val="dk1"/>
                          </a:solidFill>
                          <a:latin typeface="Calibri"/>
                        </a:defRPr>
                      </a:lvl2pPr>
                      <a:lvl3pPr marL="913375" algn="l" defTabSz="913375" rtl="0" eaLnBrk="1" latinLnBrk="0" hangingPunct="1">
                        <a:defRPr kumimoji="1" sz="1800" kern="1200">
                          <a:solidFill>
                            <a:schemeClr val="dk1"/>
                          </a:solidFill>
                          <a:latin typeface="Calibri"/>
                        </a:defRPr>
                      </a:lvl3pPr>
                      <a:lvl4pPr marL="1370064" algn="l" defTabSz="913375" rtl="0" eaLnBrk="1" latinLnBrk="0" hangingPunct="1">
                        <a:defRPr kumimoji="1" sz="1800" kern="1200">
                          <a:solidFill>
                            <a:schemeClr val="dk1"/>
                          </a:solidFill>
                          <a:latin typeface="Calibri"/>
                        </a:defRPr>
                      </a:lvl4pPr>
                      <a:lvl5pPr marL="1826755" algn="l" defTabSz="913375" rtl="0" eaLnBrk="1" latinLnBrk="0" hangingPunct="1">
                        <a:defRPr kumimoji="1" sz="1800" kern="1200">
                          <a:solidFill>
                            <a:schemeClr val="dk1"/>
                          </a:solidFill>
                          <a:latin typeface="Calibri"/>
                        </a:defRPr>
                      </a:lvl5pPr>
                      <a:lvl6pPr marL="2283443" algn="l" defTabSz="913375" rtl="0" eaLnBrk="1" latinLnBrk="0" hangingPunct="1">
                        <a:defRPr kumimoji="1" sz="1800" kern="1200">
                          <a:solidFill>
                            <a:schemeClr val="dk1"/>
                          </a:solidFill>
                          <a:latin typeface="Calibri"/>
                        </a:defRPr>
                      </a:lvl6pPr>
                      <a:lvl7pPr marL="2740131" algn="l" defTabSz="913375" rtl="0" eaLnBrk="1" latinLnBrk="0" hangingPunct="1">
                        <a:defRPr kumimoji="1" sz="1800" kern="1200">
                          <a:solidFill>
                            <a:schemeClr val="dk1"/>
                          </a:solidFill>
                          <a:latin typeface="Calibri"/>
                        </a:defRPr>
                      </a:lvl7pPr>
                      <a:lvl8pPr marL="3196819" algn="l" defTabSz="913375" rtl="0" eaLnBrk="1" latinLnBrk="0" hangingPunct="1">
                        <a:defRPr kumimoji="1" sz="1800" kern="1200">
                          <a:solidFill>
                            <a:schemeClr val="dk1"/>
                          </a:solidFill>
                          <a:latin typeface="Calibri"/>
                        </a:defRPr>
                      </a:lvl8pPr>
                      <a:lvl9pPr marL="3653508" algn="l" defTabSz="913375" rtl="0" eaLnBrk="1" latinLnBrk="0" hangingPunct="1">
                        <a:defRPr kumimoji="1" sz="1800" kern="1200">
                          <a:solidFill>
                            <a:schemeClr val="dk1"/>
                          </a:solidFill>
                          <a:latin typeface="Calibri"/>
                        </a:defRPr>
                      </a:lvl9pPr>
                    </a:lstStyle>
                    <a:p>
                      <a:pPr algn="l"/>
                      <a:r>
                        <a:rPr kumimoji="1" lang="ja-JP" altLang="en-US" sz="1100" b="0" dirty="0">
                          <a:solidFill>
                            <a:schemeClr val="tx1"/>
                          </a:solidFill>
                          <a:latin typeface="Meiryo UI" panose="020B0604030504040204" pitchFamily="50" charset="-128"/>
                          <a:ea typeface="Meiryo UI" panose="020B0604030504040204" pitchFamily="50" charset="-128"/>
                        </a:rPr>
                        <a:t>複数の地方農政局の管区にまたがる</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F6DA"/>
                    </a:solidFill>
                  </a:tcPr>
                </a:tc>
                <a:tc>
                  <a:txBody>
                    <a:bodyPr/>
                    <a:lstStyle/>
                    <a:p>
                      <a:pPr algn="ctr"/>
                      <a:r>
                        <a:rPr kumimoji="1" lang="ja-JP" altLang="en-US" sz="1100" dirty="0">
                          <a:latin typeface="Meiryo UI" panose="020B0604030504040204" pitchFamily="50" charset="-128"/>
                          <a:ea typeface="Meiryo UI" panose="020B0604030504040204" pitchFamily="50" charset="-128"/>
                        </a:rPr>
                        <a:t>農林水産大臣</a:t>
                      </a:r>
                      <a:endParaRPr kumimoji="1" lang="ja-JP" altLang="en-US" sz="1100" b="0"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E6F6DA"/>
                    </a:solidFill>
                  </a:tcPr>
                </a:tc>
                <a:extLst>
                  <a:ext uri="{0D108BD9-81ED-4DB2-BD59-A6C34878D82A}">
                    <a16:rowId xmlns:a16="http://schemas.microsoft.com/office/drawing/2014/main" xmlns="" val="108359302"/>
                  </a:ext>
                </a:extLst>
              </a:tr>
            </a:tbl>
          </a:graphicData>
        </a:graphic>
      </p:graphicFrame>
      <p:sp>
        <p:nvSpPr>
          <p:cNvPr id="45" name="四角形: 角を丸くする 44">
            <a:extLst>
              <a:ext uri="{FF2B5EF4-FFF2-40B4-BE49-F238E27FC236}">
                <a16:creationId xmlns:a16="http://schemas.microsoft.com/office/drawing/2014/main" xmlns="" id="{1DCA4472-C564-4E72-A9CB-B19B2B5A19D1}"/>
              </a:ext>
            </a:extLst>
          </p:cNvPr>
          <p:cNvSpPr/>
          <p:nvPr/>
        </p:nvSpPr>
        <p:spPr>
          <a:xfrm>
            <a:off x="293332" y="4652063"/>
            <a:ext cx="6562696" cy="92608"/>
          </a:xfrm>
          <a:prstGeom prst="roundRect">
            <a:avLst/>
          </a:prstGeom>
          <a:solidFill>
            <a:schemeClr val="accent6">
              <a:lumMod val="60000"/>
              <a:lumOff val="4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kumimoji="1" lang="ja-JP" altLang="en-US"/>
          </a:p>
        </p:txBody>
      </p:sp>
      <p:sp>
        <p:nvSpPr>
          <p:cNvPr id="47" name="正方形/長方形 46">
            <a:extLst>
              <a:ext uri="{FF2B5EF4-FFF2-40B4-BE49-F238E27FC236}">
                <a16:creationId xmlns:a16="http://schemas.microsoft.com/office/drawing/2014/main" xmlns="" id="{503E925A-1150-4DB4-9890-B9D91A503F5A}"/>
              </a:ext>
            </a:extLst>
          </p:cNvPr>
          <p:cNvSpPr/>
          <p:nvPr/>
        </p:nvSpPr>
        <p:spPr>
          <a:xfrm>
            <a:off x="450442" y="4282028"/>
            <a:ext cx="5953242" cy="4937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r>
              <a:rPr kumimoji="1" lang="ja-JP" altLang="en-US" sz="2000" b="1" dirty="0">
                <a:solidFill>
                  <a:schemeClr val="tx2"/>
                </a:solidFill>
                <a:latin typeface="メイリオ" panose="020B0604030504040204" pitchFamily="50" charset="-128"/>
                <a:ea typeface="メイリオ" panose="020B0604030504040204" pitchFamily="50" charset="-128"/>
              </a:rPr>
              <a:t>電子申請による手続も可能になります！</a:t>
            </a:r>
          </a:p>
        </p:txBody>
      </p:sp>
      <p:sp>
        <p:nvSpPr>
          <p:cNvPr id="48" name="フローチャート: 順次アクセス記憶 47">
            <a:extLst>
              <a:ext uri="{FF2B5EF4-FFF2-40B4-BE49-F238E27FC236}">
                <a16:creationId xmlns:a16="http://schemas.microsoft.com/office/drawing/2014/main" xmlns="" id="{FC670BEB-FFB0-483D-AD45-C34F4D452243}"/>
              </a:ext>
            </a:extLst>
          </p:cNvPr>
          <p:cNvSpPr/>
          <p:nvPr/>
        </p:nvSpPr>
        <p:spPr>
          <a:xfrm>
            <a:off x="-2054" y="4289512"/>
            <a:ext cx="447792" cy="455159"/>
          </a:xfrm>
          <a:prstGeom prst="flowChartMagneticTap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9" name="フローチャート: 結合子 48">
            <a:extLst>
              <a:ext uri="{FF2B5EF4-FFF2-40B4-BE49-F238E27FC236}">
                <a16:creationId xmlns:a16="http://schemas.microsoft.com/office/drawing/2014/main" xmlns="" id="{30FDB8B0-27A5-4062-9105-1705E78FB54A}"/>
              </a:ext>
            </a:extLst>
          </p:cNvPr>
          <p:cNvSpPr/>
          <p:nvPr/>
        </p:nvSpPr>
        <p:spPr>
          <a:xfrm>
            <a:off x="130186" y="4419797"/>
            <a:ext cx="188113" cy="188793"/>
          </a:xfrm>
          <a:prstGeom prst="flowChartConnector">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四角形: 角を丸くする 1">
            <a:extLst>
              <a:ext uri="{FF2B5EF4-FFF2-40B4-BE49-F238E27FC236}">
                <a16:creationId xmlns:a16="http://schemas.microsoft.com/office/drawing/2014/main" xmlns="" id="{694A94FC-5CA8-4FE4-A543-0E80A4D6B889}"/>
              </a:ext>
            </a:extLst>
          </p:cNvPr>
          <p:cNvSpPr/>
          <p:nvPr/>
        </p:nvSpPr>
        <p:spPr>
          <a:xfrm>
            <a:off x="-208347" y="1950740"/>
            <a:ext cx="1687669" cy="339675"/>
          </a:xfrm>
          <a:prstGeom prst="roundRect">
            <a:avLst/>
          </a:prstGeom>
          <a:noFill/>
          <a:ln>
            <a:noFill/>
          </a:ln>
        </p:spPr>
        <p:style>
          <a:lnRef idx="1">
            <a:schemeClr val="accent6"/>
          </a:lnRef>
          <a:fillRef idx="2">
            <a:schemeClr val="accent6"/>
          </a:fillRef>
          <a:effectRef idx="1">
            <a:schemeClr val="accent6"/>
          </a:effectRef>
          <a:fontRef idx="minor">
            <a:schemeClr val="dk1"/>
          </a:fontRef>
        </p:style>
        <p:txBody>
          <a:bodyPr rtlCol="0" anchor="ctr" anchorCtr="1">
            <a:noAutofit/>
          </a:bodyPr>
          <a:lstStyle/>
          <a:p>
            <a:pPr algn="ctr"/>
            <a:r>
              <a:rPr kumimoji="1" lang="en-US" altLang="ja-JP" sz="1400" dirty="0">
                <a:solidFill>
                  <a:schemeClr val="tx1"/>
                </a:solidFill>
                <a:latin typeface="メイリオ" panose="020B0604030504040204" pitchFamily="50" charset="-128"/>
                <a:ea typeface="メイリオ" panose="020B0604030504040204" pitchFamily="50" charset="-128"/>
              </a:rPr>
              <a:t>【</a:t>
            </a:r>
            <a:r>
              <a:rPr kumimoji="1" lang="ja-JP" altLang="en-US" sz="1400" dirty="0">
                <a:solidFill>
                  <a:schemeClr val="tx1"/>
                </a:solidFill>
                <a:latin typeface="メイリオ" panose="020B0604030504040204" pitchFamily="50" charset="-128"/>
                <a:ea typeface="メイリオ" panose="020B0604030504040204" pitchFamily="50" charset="-128"/>
              </a:rPr>
              <a:t>認定申請先</a:t>
            </a:r>
            <a:r>
              <a:rPr kumimoji="1" lang="en-US" altLang="ja-JP" sz="1400" dirty="0">
                <a:solidFill>
                  <a:schemeClr val="tx1"/>
                </a:solidFill>
                <a:latin typeface="メイリオ" panose="020B0604030504040204" pitchFamily="50" charset="-128"/>
                <a:ea typeface="メイリオ" panose="020B0604030504040204" pitchFamily="50" charset="-128"/>
              </a:rPr>
              <a:t>】</a:t>
            </a:r>
            <a:endParaRPr kumimoji="1" lang="ja-JP" altLang="en-US" sz="1400" dirty="0">
              <a:solidFill>
                <a:schemeClr val="tx1"/>
              </a:solidFill>
              <a:latin typeface="メイリオ" panose="020B0604030504040204" pitchFamily="50" charset="-128"/>
              <a:ea typeface="メイリオ" panose="020B0604030504040204" pitchFamily="50" charset="-128"/>
            </a:endParaRPr>
          </a:p>
        </p:txBody>
      </p:sp>
      <p:sp>
        <p:nvSpPr>
          <p:cNvPr id="76" name="四角形: 角を丸くする 75">
            <a:extLst>
              <a:ext uri="{FF2B5EF4-FFF2-40B4-BE49-F238E27FC236}">
                <a16:creationId xmlns:a16="http://schemas.microsoft.com/office/drawing/2014/main" xmlns="" id="{0EF8D339-C51E-4D4D-8B38-7D3AF8CCD096}"/>
              </a:ext>
            </a:extLst>
          </p:cNvPr>
          <p:cNvSpPr/>
          <p:nvPr/>
        </p:nvSpPr>
        <p:spPr>
          <a:xfrm>
            <a:off x="299973" y="6835082"/>
            <a:ext cx="6562696" cy="92608"/>
          </a:xfrm>
          <a:prstGeom prst="roundRect">
            <a:avLst/>
          </a:prstGeom>
          <a:solidFill>
            <a:schemeClr val="accent6">
              <a:lumMod val="60000"/>
              <a:lumOff val="40000"/>
            </a:schemeClr>
          </a:solidFill>
          <a:ln>
            <a:noFill/>
          </a:ln>
        </p:spPr>
        <p:style>
          <a:lnRef idx="1">
            <a:schemeClr val="accent6"/>
          </a:lnRef>
          <a:fillRef idx="3">
            <a:schemeClr val="accent6"/>
          </a:fillRef>
          <a:effectRef idx="2">
            <a:schemeClr val="accent6"/>
          </a:effectRef>
          <a:fontRef idx="minor">
            <a:schemeClr val="lt1"/>
          </a:fontRef>
        </p:style>
        <p:txBody>
          <a:bodyPr rtlCol="0" anchor="ctr"/>
          <a:lstStyle/>
          <a:p>
            <a:pPr algn="ctr"/>
            <a:endParaRPr kumimoji="1" lang="ja-JP" altLang="en-US"/>
          </a:p>
        </p:txBody>
      </p:sp>
      <p:sp>
        <p:nvSpPr>
          <p:cNvPr id="77" name="正方形/長方形 76">
            <a:extLst>
              <a:ext uri="{FF2B5EF4-FFF2-40B4-BE49-F238E27FC236}">
                <a16:creationId xmlns:a16="http://schemas.microsoft.com/office/drawing/2014/main" xmlns="" id="{C7D941F5-3D79-44AB-B4DB-207472108A99}"/>
              </a:ext>
            </a:extLst>
          </p:cNvPr>
          <p:cNvSpPr/>
          <p:nvPr/>
        </p:nvSpPr>
        <p:spPr>
          <a:xfrm>
            <a:off x="457083" y="6465047"/>
            <a:ext cx="5953242" cy="4937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r>
              <a:rPr kumimoji="1" lang="ja-JP" altLang="en-US" sz="2000" b="1" dirty="0">
                <a:solidFill>
                  <a:schemeClr val="tx2"/>
                </a:solidFill>
                <a:latin typeface="メイリオ" panose="020B0604030504040204" pitchFamily="50" charset="-128"/>
                <a:ea typeface="メイリオ" panose="020B0604030504040204" pitchFamily="50" charset="-128"/>
              </a:rPr>
              <a:t>お問い合わせ先</a:t>
            </a:r>
          </a:p>
        </p:txBody>
      </p:sp>
      <p:sp>
        <p:nvSpPr>
          <p:cNvPr id="78" name="フローチャート: 順次アクセス記憶 77">
            <a:extLst>
              <a:ext uri="{FF2B5EF4-FFF2-40B4-BE49-F238E27FC236}">
                <a16:creationId xmlns:a16="http://schemas.microsoft.com/office/drawing/2014/main" xmlns="" id="{BBB5A826-16CA-441C-AD82-48DC3CA5E2E3}"/>
              </a:ext>
            </a:extLst>
          </p:cNvPr>
          <p:cNvSpPr/>
          <p:nvPr/>
        </p:nvSpPr>
        <p:spPr>
          <a:xfrm>
            <a:off x="4587" y="6472531"/>
            <a:ext cx="447792" cy="455159"/>
          </a:xfrm>
          <a:prstGeom prst="flowChartMagneticTap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9" name="フローチャート: 結合子 78">
            <a:extLst>
              <a:ext uri="{FF2B5EF4-FFF2-40B4-BE49-F238E27FC236}">
                <a16:creationId xmlns:a16="http://schemas.microsoft.com/office/drawing/2014/main" xmlns="" id="{63116240-4DC9-4D04-84A3-718C3B3A9C9A}"/>
              </a:ext>
            </a:extLst>
          </p:cNvPr>
          <p:cNvSpPr/>
          <p:nvPr/>
        </p:nvSpPr>
        <p:spPr>
          <a:xfrm>
            <a:off x="136827" y="6602816"/>
            <a:ext cx="188113" cy="188793"/>
          </a:xfrm>
          <a:prstGeom prst="flowChartConnector">
            <a:avLst/>
          </a:prstGeom>
          <a:solidFill>
            <a:srgbClr val="00B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aphicFrame>
        <p:nvGraphicFramePr>
          <p:cNvPr id="21" name="表 20">
            <a:extLst>
              <a:ext uri="{FF2B5EF4-FFF2-40B4-BE49-F238E27FC236}">
                <a16:creationId xmlns:a16="http://schemas.microsoft.com/office/drawing/2014/main" xmlns="" id="{A2DC51A0-1625-417C-B6CA-7B05BB6594C4}"/>
              </a:ext>
            </a:extLst>
          </p:cNvPr>
          <p:cNvGraphicFramePr>
            <a:graphicFrameLocks noGrp="1"/>
          </p:cNvGraphicFramePr>
          <p:nvPr>
            <p:extLst>
              <p:ext uri="{D42A27DB-BD31-4B8C-83A1-F6EECF244321}">
                <p14:modId xmlns:p14="http://schemas.microsoft.com/office/powerpoint/2010/main" val="869877544"/>
              </p:ext>
            </p:extLst>
          </p:nvPr>
        </p:nvGraphicFramePr>
        <p:xfrm>
          <a:off x="221842" y="7062935"/>
          <a:ext cx="6424785" cy="2725576"/>
        </p:xfrm>
        <a:graphic>
          <a:graphicData uri="http://schemas.openxmlformats.org/drawingml/2006/table">
            <a:tbl>
              <a:tblPr firstRow="1" bandRow="1">
                <a:tableStyleId>{5C22544A-7EE6-4342-B048-85BDC9FD1C3A}</a:tableStyleId>
              </a:tblPr>
              <a:tblGrid>
                <a:gridCol w="2233786">
                  <a:extLst>
                    <a:ext uri="{9D8B030D-6E8A-4147-A177-3AD203B41FA5}">
                      <a16:colId xmlns:a16="http://schemas.microsoft.com/office/drawing/2014/main" xmlns="" val="4079307210"/>
                    </a:ext>
                  </a:extLst>
                </a:gridCol>
                <a:gridCol w="1847850">
                  <a:extLst>
                    <a:ext uri="{9D8B030D-6E8A-4147-A177-3AD203B41FA5}">
                      <a16:colId xmlns:a16="http://schemas.microsoft.com/office/drawing/2014/main" xmlns="" val="1124257921"/>
                    </a:ext>
                  </a:extLst>
                </a:gridCol>
                <a:gridCol w="2343149">
                  <a:extLst>
                    <a:ext uri="{9D8B030D-6E8A-4147-A177-3AD203B41FA5}">
                      <a16:colId xmlns:a16="http://schemas.microsoft.com/office/drawing/2014/main" xmlns="" val="3482782956"/>
                    </a:ext>
                  </a:extLst>
                </a:gridCol>
              </a:tblGrid>
              <a:tr h="531016">
                <a:tc>
                  <a:txBody>
                    <a:bodyPr/>
                    <a:lstStyle/>
                    <a:p>
                      <a:pPr algn="ctr"/>
                      <a:r>
                        <a:rPr kumimoji="1" lang="ja-JP" altLang="en-US" sz="1050" b="0" dirty="0">
                          <a:solidFill>
                            <a:schemeClr val="tx1"/>
                          </a:solidFill>
                          <a:latin typeface="Meiryo UI" panose="020B0604030504040204" pitchFamily="50" charset="-128"/>
                          <a:ea typeface="Meiryo UI" panose="020B0604030504040204" pitchFamily="50" charset="-128"/>
                        </a:rPr>
                        <a:t>申　　請　　先</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a:txBody>
                    <a:bodyPr/>
                    <a:lstStyle/>
                    <a:p>
                      <a:pPr algn="ctr"/>
                      <a:r>
                        <a:rPr kumimoji="1" lang="ja-JP" altLang="en-US" sz="1050" b="0" dirty="0">
                          <a:solidFill>
                            <a:schemeClr val="tx1"/>
                          </a:solidFill>
                          <a:latin typeface="Meiryo UI" panose="020B0604030504040204" pitchFamily="50" charset="-128"/>
                          <a:ea typeface="Meiryo UI" panose="020B0604030504040204" pitchFamily="50" charset="-128"/>
                        </a:rPr>
                        <a:t>お問い合わせ先</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tc>
                  <a:txBody>
                    <a:bodyPr/>
                    <a:lstStyle/>
                    <a:p>
                      <a:pPr algn="ctr"/>
                      <a:r>
                        <a:rPr kumimoji="1" lang="ja-JP" altLang="en-US" sz="1050" b="0" dirty="0">
                          <a:solidFill>
                            <a:schemeClr val="tx1"/>
                          </a:solidFill>
                          <a:latin typeface="Meiryo UI" panose="020B0604030504040204" pitchFamily="50" charset="-128"/>
                          <a:ea typeface="Meiryo UI" panose="020B0604030504040204" pitchFamily="50" charset="-128"/>
                        </a:rPr>
                        <a:t>住　　所</a:t>
                      </a:r>
                      <a:endParaRPr kumimoji="1" lang="en-US" altLang="ja-JP" sz="1050" b="0" dirty="0">
                        <a:solidFill>
                          <a:schemeClr val="tx1"/>
                        </a:solidFill>
                        <a:latin typeface="Meiryo UI" panose="020B0604030504040204" pitchFamily="50" charset="-128"/>
                        <a:ea typeface="Meiryo UI" panose="020B0604030504040204" pitchFamily="50" charset="-128"/>
                      </a:endParaRPr>
                    </a:p>
                    <a:p>
                      <a:pPr algn="ctr"/>
                      <a:r>
                        <a:rPr kumimoji="1" lang="ja-JP" altLang="en-US" sz="1050" b="0" dirty="0">
                          <a:solidFill>
                            <a:schemeClr val="tx1"/>
                          </a:solidFill>
                          <a:latin typeface="Meiryo UI" panose="020B0604030504040204" pitchFamily="50" charset="-128"/>
                          <a:ea typeface="Meiryo UI" panose="020B0604030504040204" pitchFamily="50" charset="-128"/>
                        </a:rPr>
                        <a:t>電話番号</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lumMod val="40000"/>
                        <a:lumOff val="60000"/>
                      </a:schemeClr>
                    </a:solidFill>
                  </a:tcPr>
                </a:tc>
                <a:extLst>
                  <a:ext uri="{0D108BD9-81ED-4DB2-BD59-A6C34878D82A}">
                    <a16:rowId xmlns:a16="http://schemas.microsoft.com/office/drawing/2014/main" xmlns="" val="1783755294"/>
                  </a:ext>
                </a:extLst>
              </a:tr>
              <a:tr h="181381">
                <a:tc>
                  <a:txBody>
                    <a:bodyPr/>
                    <a:lstStyle/>
                    <a:p>
                      <a:r>
                        <a:rPr kumimoji="1" lang="ja-JP" altLang="en-US" sz="1050" b="0" dirty="0" smtClean="0">
                          <a:solidFill>
                            <a:schemeClr val="tx1"/>
                          </a:solidFill>
                          <a:latin typeface="Meiryo UI" panose="020B0604030504040204" pitchFamily="50" charset="-128"/>
                          <a:ea typeface="Meiryo UI" panose="020B0604030504040204" pitchFamily="50" charset="-128"/>
                        </a:rPr>
                        <a:t>東海農政局管内（愛知県、岐阜県、三重県）を越えて営農している方</a:t>
                      </a:r>
                      <a:endParaRPr kumimoji="1" lang="ja-JP" altLang="en-US" sz="1050" b="0"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050" b="0" dirty="0">
                          <a:solidFill>
                            <a:schemeClr val="tx1"/>
                          </a:solidFill>
                          <a:latin typeface="Meiryo UI" panose="020B0604030504040204" pitchFamily="50" charset="-128"/>
                          <a:ea typeface="Meiryo UI" panose="020B0604030504040204" pitchFamily="50" charset="-128"/>
                        </a:rPr>
                        <a:t>経営局経営政策課</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050" b="0" dirty="0">
                          <a:solidFill>
                            <a:schemeClr val="tx1"/>
                          </a:solidFill>
                          <a:latin typeface="Meiryo UI" panose="020B0604030504040204" pitchFamily="50" charset="-128"/>
                          <a:ea typeface="Meiryo UI" panose="020B0604030504040204" pitchFamily="50" charset="-128"/>
                        </a:rPr>
                        <a:t>〒</a:t>
                      </a:r>
                      <a:r>
                        <a:rPr kumimoji="1" lang="en-US" altLang="ja-JP" sz="1050" b="0" dirty="0">
                          <a:solidFill>
                            <a:schemeClr val="tx1"/>
                          </a:solidFill>
                          <a:latin typeface="Meiryo UI" panose="020B0604030504040204" pitchFamily="50" charset="-128"/>
                          <a:ea typeface="Meiryo UI" panose="020B0604030504040204" pitchFamily="50" charset="-128"/>
                        </a:rPr>
                        <a:t>100-8950</a:t>
                      </a:r>
                    </a:p>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1050" b="0" dirty="0">
                          <a:solidFill>
                            <a:schemeClr val="tx1"/>
                          </a:solidFill>
                          <a:latin typeface="Meiryo UI" panose="020B0604030504040204" pitchFamily="50" charset="-128"/>
                          <a:ea typeface="Meiryo UI" panose="020B0604030504040204" pitchFamily="50" charset="-128"/>
                        </a:rPr>
                        <a:t>東京都千代田区霞ヶ関１－２－１</a:t>
                      </a:r>
                      <a:endParaRPr kumimoji="1" lang="en-US" altLang="ja-JP" sz="1050" b="0" dirty="0">
                        <a:solidFill>
                          <a:schemeClr val="tx1"/>
                        </a:solidFill>
                        <a:latin typeface="Meiryo UI" panose="020B0604030504040204" pitchFamily="50" charset="-128"/>
                        <a:ea typeface="Meiryo UI" panose="020B0604030504040204" pitchFamily="50" charset="-128"/>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1" lang="en-US" altLang="ja-JP" sz="1050" b="0" dirty="0">
                        <a:solidFill>
                          <a:schemeClr val="tx1"/>
                        </a:solidFill>
                        <a:latin typeface="Meiryo UI" panose="020B0604030504040204" pitchFamily="50" charset="-128"/>
                        <a:ea typeface="Meiryo UI" panose="020B0604030504040204" pitchFamily="50" charset="-128"/>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50" b="0" u="none" dirty="0">
                          <a:solidFill>
                            <a:schemeClr val="tx1"/>
                          </a:solidFill>
                          <a:latin typeface="Meiryo UI" panose="020B0604030504040204" pitchFamily="50" charset="-128"/>
                          <a:ea typeface="Meiryo UI" panose="020B0604030504040204" pitchFamily="50" charset="-128"/>
                        </a:rPr>
                        <a:t>TEL:03-6744-2143</a:t>
                      </a:r>
                      <a:endParaRPr kumimoji="1" lang="ja-JP" altLang="en-US" sz="1050" b="0" u="none"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1235540241"/>
                  </a:ext>
                </a:extLst>
              </a:tr>
              <a:tr h="197938">
                <a:tc>
                  <a:txBody>
                    <a:bodyPr/>
                    <a:lstStyle/>
                    <a:p>
                      <a:r>
                        <a:rPr kumimoji="1" lang="ja-JP" altLang="en-US" sz="1050" b="0" dirty="0" smtClean="0">
                          <a:solidFill>
                            <a:schemeClr val="tx1"/>
                          </a:solidFill>
                          <a:latin typeface="Meiryo UI" panose="020B0604030504040204" pitchFamily="50" charset="-128"/>
                          <a:ea typeface="Meiryo UI" panose="020B0604030504040204" pitchFamily="50" charset="-128"/>
                        </a:rPr>
                        <a:t>東海農政局管内で、県を越えて営農している方</a:t>
                      </a:r>
                      <a:endParaRPr kumimoji="1" lang="en-US" altLang="ja-JP" sz="1050" b="0"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050" b="0" dirty="0" smtClean="0">
                          <a:solidFill>
                            <a:schemeClr val="tx1"/>
                          </a:solidFill>
                          <a:latin typeface="Meiryo UI" panose="020B0604030504040204" pitchFamily="50" charset="-128"/>
                          <a:ea typeface="Meiryo UI" panose="020B0604030504040204" pitchFamily="50" charset="-128"/>
                        </a:rPr>
                        <a:t>東海農政局</a:t>
                      </a:r>
                      <a:r>
                        <a:rPr kumimoji="1" lang="ja-JP" altLang="en-US" sz="1050" b="0" dirty="0">
                          <a:solidFill>
                            <a:schemeClr val="tx1"/>
                          </a:solidFill>
                          <a:latin typeface="Meiryo UI" panose="020B0604030504040204" pitchFamily="50" charset="-128"/>
                          <a:ea typeface="Meiryo UI" panose="020B0604030504040204" pitchFamily="50" charset="-128"/>
                        </a:rPr>
                        <a:t>担い手育成課</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050" b="0" dirty="0" smtClean="0">
                          <a:solidFill>
                            <a:schemeClr val="tx1"/>
                          </a:solidFill>
                          <a:latin typeface="Meiryo UI" panose="020B0604030504040204" pitchFamily="50" charset="-128"/>
                          <a:ea typeface="Meiryo UI" panose="020B0604030504040204" pitchFamily="50" charset="-128"/>
                        </a:rPr>
                        <a:t>〒</a:t>
                      </a:r>
                      <a:r>
                        <a:rPr kumimoji="1" lang="en-US" altLang="ja-JP" sz="1050" b="0" dirty="0" smtClean="0">
                          <a:solidFill>
                            <a:schemeClr val="tx1"/>
                          </a:solidFill>
                          <a:latin typeface="Meiryo UI" panose="020B0604030504040204" pitchFamily="50" charset="-128"/>
                          <a:ea typeface="Meiryo UI" panose="020B0604030504040204" pitchFamily="50" charset="-128"/>
                        </a:rPr>
                        <a:t>460-8516</a:t>
                      </a:r>
                      <a:endParaRPr kumimoji="1" lang="en-US" altLang="ja-JP" sz="1050" b="0" dirty="0">
                        <a:solidFill>
                          <a:schemeClr val="tx1"/>
                        </a:solidFill>
                        <a:latin typeface="Meiryo UI" panose="020B0604030504040204" pitchFamily="50" charset="-128"/>
                        <a:ea typeface="Meiryo UI" panose="020B0604030504040204" pitchFamily="50" charset="-128"/>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1050" b="0" dirty="0" smtClean="0">
                          <a:solidFill>
                            <a:schemeClr val="tx1"/>
                          </a:solidFill>
                          <a:latin typeface="Meiryo UI" panose="020B0604030504040204" pitchFamily="50" charset="-128"/>
                          <a:ea typeface="Meiryo UI" panose="020B0604030504040204" pitchFamily="50" charset="-128"/>
                        </a:rPr>
                        <a:t>名古屋市中区三の丸１－２－</a:t>
                      </a:r>
                      <a:r>
                        <a:rPr kumimoji="1" lang="en-US" altLang="ja-JP" sz="1050" b="0" dirty="0" smtClean="0">
                          <a:solidFill>
                            <a:schemeClr val="tx1"/>
                          </a:solidFill>
                          <a:latin typeface="Meiryo UI" panose="020B0604030504040204" pitchFamily="50" charset="-128"/>
                          <a:ea typeface="Meiryo UI" panose="020B0604030504040204" pitchFamily="50" charset="-128"/>
                        </a:rPr>
                        <a:t>2</a:t>
                      </a:r>
                      <a:endParaRPr kumimoji="1" lang="en-US" altLang="ja-JP" sz="1050" b="0" dirty="0">
                        <a:solidFill>
                          <a:schemeClr val="tx1"/>
                        </a:solidFill>
                        <a:latin typeface="Meiryo UI" panose="020B0604030504040204" pitchFamily="50" charset="-128"/>
                        <a:ea typeface="Meiryo UI" panose="020B0604030504040204" pitchFamily="50" charset="-128"/>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1" lang="en-US" altLang="ja-JP" sz="1050" b="0" dirty="0">
                        <a:solidFill>
                          <a:schemeClr val="tx1"/>
                        </a:solidFill>
                        <a:latin typeface="Meiryo UI" panose="020B0604030504040204" pitchFamily="50" charset="-128"/>
                        <a:ea typeface="Meiryo UI" panose="020B0604030504040204" pitchFamily="50" charset="-128"/>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50" b="0" dirty="0" smtClean="0">
                          <a:solidFill>
                            <a:schemeClr val="tx1"/>
                          </a:solidFill>
                          <a:latin typeface="Meiryo UI" panose="020B0604030504040204" pitchFamily="50" charset="-128"/>
                          <a:ea typeface="Meiryo UI" panose="020B0604030504040204" pitchFamily="50" charset="-128"/>
                        </a:rPr>
                        <a:t>TEL:052-715-5191</a:t>
                      </a:r>
                      <a:endParaRPr kumimoji="1" lang="ja-JP" altLang="en-US" sz="1050" b="0"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682578964"/>
                  </a:ext>
                </a:extLst>
              </a:tr>
              <a:tr h="197938">
                <a:tc>
                  <a:txBody>
                    <a:bodyPr/>
                    <a:lstStyle/>
                    <a:p>
                      <a:pPr algn="just"/>
                      <a:r>
                        <a:rPr kumimoji="1" lang="ja-JP" altLang="en-US" sz="1050" b="0" dirty="0" smtClean="0">
                          <a:solidFill>
                            <a:schemeClr val="tx1"/>
                          </a:solidFill>
                          <a:latin typeface="Meiryo UI" panose="020B0604030504040204" pitchFamily="50" charset="-128"/>
                          <a:ea typeface="Meiryo UI" panose="020B0604030504040204" pitchFamily="50" charset="-128"/>
                        </a:rPr>
                        <a:t>愛知県内で、市町村を越えて営農している方</a:t>
                      </a:r>
                      <a:endParaRPr kumimoji="1" lang="ja-JP" altLang="en-US" sz="1050" b="0"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050" b="0" dirty="0" smtClean="0">
                          <a:solidFill>
                            <a:schemeClr val="tx1"/>
                          </a:solidFill>
                          <a:latin typeface="Meiryo UI" panose="020B0604030504040204" pitchFamily="50" charset="-128"/>
                          <a:ea typeface="Meiryo UI" panose="020B0604030504040204" pitchFamily="50" charset="-128"/>
                        </a:rPr>
                        <a:t>愛知県農業水産局農政部</a:t>
                      </a:r>
                      <a:endParaRPr kumimoji="1" lang="en-US" altLang="ja-JP" sz="1050" b="0" dirty="0" smtClean="0">
                        <a:solidFill>
                          <a:schemeClr val="tx1"/>
                        </a:solidFill>
                        <a:latin typeface="Meiryo UI" panose="020B0604030504040204" pitchFamily="50" charset="-128"/>
                        <a:ea typeface="Meiryo UI" panose="020B0604030504040204" pitchFamily="50" charset="-128"/>
                      </a:endParaRPr>
                    </a:p>
                    <a:p>
                      <a:r>
                        <a:rPr kumimoji="1" lang="ja-JP" altLang="en-US" sz="1050" b="0" dirty="0" smtClean="0">
                          <a:solidFill>
                            <a:schemeClr val="tx1"/>
                          </a:solidFill>
                          <a:latin typeface="Meiryo UI" panose="020B0604030504040204" pitchFamily="50" charset="-128"/>
                          <a:ea typeface="Meiryo UI" panose="020B0604030504040204" pitchFamily="50" charset="-128"/>
                        </a:rPr>
                        <a:t>農業振興課</a:t>
                      </a:r>
                      <a:endParaRPr kumimoji="1" lang="ja-JP" altLang="en-US" sz="1050" b="0"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050" b="0" dirty="0" smtClean="0">
                          <a:solidFill>
                            <a:schemeClr val="tx1"/>
                          </a:solidFill>
                          <a:latin typeface="Meiryo UI" panose="020B0604030504040204" pitchFamily="50" charset="-128"/>
                          <a:ea typeface="Meiryo UI" panose="020B0604030504040204" pitchFamily="50" charset="-128"/>
                        </a:rPr>
                        <a:t>〒</a:t>
                      </a:r>
                      <a:r>
                        <a:rPr kumimoji="1" lang="en-US" altLang="ja-JP" sz="1050" b="0" dirty="0" smtClean="0">
                          <a:solidFill>
                            <a:schemeClr val="tx1"/>
                          </a:solidFill>
                          <a:latin typeface="Meiryo UI" panose="020B0604030504040204" pitchFamily="50" charset="-128"/>
                          <a:ea typeface="Meiryo UI" panose="020B0604030504040204" pitchFamily="50" charset="-128"/>
                        </a:rPr>
                        <a:t>460-8501</a:t>
                      </a:r>
                      <a:endParaRPr kumimoji="1" lang="en-US" altLang="ja-JP" sz="1050" b="0" dirty="0">
                        <a:solidFill>
                          <a:schemeClr val="tx1"/>
                        </a:solidFill>
                        <a:latin typeface="Meiryo UI" panose="020B0604030504040204" pitchFamily="50" charset="-128"/>
                        <a:ea typeface="Meiryo UI" panose="020B0604030504040204" pitchFamily="50" charset="-128"/>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1" lang="ja-JP" altLang="en-US" sz="1050" b="0" dirty="0" smtClean="0">
                          <a:solidFill>
                            <a:schemeClr val="tx1"/>
                          </a:solidFill>
                          <a:latin typeface="Meiryo UI" panose="020B0604030504040204" pitchFamily="50" charset="-128"/>
                          <a:ea typeface="Meiryo UI" panose="020B0604030504040204" pitchFamily="50" charset="-128"/>
                        </a:rPr>
                        <a:t>名古屋市中区三の丸３－１－２</a:t>
                      </a:r>
                      <a:endParaRPr kumimoji="1" lang="en-US" altLang="ja-JP" sz="1050" b="0" dirty="0">
                        <a:solidFill>
                          <a:schemeClr val="tx1"/>
                        </a:solidFill>
                        <a:latin typeface="Meiryo UI" panose="020B0604030504040204" pitchFamily="50" charset="-128"/>
                        <a:ea typeface="Meiryo UI" panose="020B0604030504040204" pitchFamily="50" charset="-128"/>
                      </a:endParaRPr>
                    </a:p>
                    <a:p>
                      <a:pPr marL="0" marR="0" lvl="0" indent="0" algn="l" defTabSz="685800" rtl="0" eaLnBrk="1" fontAlgn="auto" latinLnBrk="0" hangingPunct="1">
                        <a:lnSpc>
                          <a:spcPct val="100000"/>
                        </a:lnSpc>
                        <a:spcBef>
                          <a:spcPts val="0"/>
                        </a:spcBef>
                        <a:spcAft>
                          <a:spcPts val="0"/>
                        </a:spcAft>
                        <a:buClrTx/>
                        <a:buSzTx/>
                        <a:buFontTx/>
                        <a:buNone/>
                        <a:tabLst/>
                        <a:defRPr/>
                      </a:pPr>
                      <a:endParaRPr kumimoji="1" lang="en-US" altLang="ja-JP" sz="1050" b="0" dirty="0">
                        <a:solidFill>
                          <a:schemeClr val="tx1"/>
                        </a:solidFill>
                        <a:latin typeface="Meiryo UI" panose="020B0604030504040204" pitchFamily="50" charset="-128"/>
                        <a:ea typeface="Meiryo UI" panose="020B0604030504040204" pitchFamily="50" charset="-128"/>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1" lang="en-US" altLang="ja-JP" sz="1050" b="0" dirty="0" smtClean="0">
                          <a:solidFill>
                            <a:schemeClr val="tx1"/>
                          </a:solidFill>
                          <a:latin typeface="Meiryo UI" panose="020B0604030504040204" pitchFamily="50" charset="-128"/>
                          <a:ea typeface="Meiryo UI" panose="020B0604030504040204" pitchFamily="50" charset="-128"/>
                        </a:rPr>
                        <a:t>TEL:052-954-6404</a:t>
                      </a:r>
                      <a:endParaRPr kumimoji="1" lang="ja-JP" altLang="en-US" sz="1050" b="0" dirty="0">
                        <a:solidFill>
                          <a:schemeClr val="tx1"/>
                        </a:solidFill>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xmlns="" val="849516180"/>
                  </a:ext>
                </a:extLst>
              </a:tr>
            </a:tbl>
          </a:graphicData>
        </a:graphic>
      </p:graphicFrame>
      <p:sp>
        <p:nvSpPr>
          <p:cNvPr id="40" name="テキスト ボックス 39">
            <a:extLst>
              <a:ext uri="{FF2B5EF4-FFF2-40B4-BE49-F238E27FC236}">
                <a16:creationId xmlns:a16="http://schemas.microsoft.com/office/drawing/2014/main" xmlns="" id="{C687BDC2-689E-4139-A693-BA3D871074E6}"/>
              </a:ext>
            </a:extLst>
          </p:cNvPr>
          <p:cNvSpPr txBox="1"/>
          <p:nvPr/>
        </p:nvSpPr>
        <p:spPr>
          <a:xfrm>
            <a:off x="26301" y="4880752"/>
            <a:ext cx="6805398" cy="1374222"/>
          </a:xfrm>
          <a:prstGeom prst="rect">
            <a:avLst/>
          </a:prstGeom>
          <a:noFill/>
          <a:ln w="28575">
            <a:solidFill>
              <a:srgbClr val="C2E49C"/>
            </a:solidFill>
          </a:ln>
        </p:spPr>
        <p:txBody>
          <a:bodyPr wrap="square" rtlCol="0">
            <a:spAutoFit/>
          </a:bodyPr>
          <a:lstStyle/>
          <a:p>
            <a:pPr marL="185738" indent="-185738">
              <a:lnSpc>
                <a:spcPct val="120000"/>
              </a:lnSpc>
            </a:pPr>
            <a:r>
              <a:rPr kumimoji="1" lang="ja-JP" altLang="en-US" sz="1400" dirty="0">
                <a:latin typeface="メイリオ" panose="020B0604030504040204" pitchFamily="50" charset="-128"/>
                <a:ea typeface="メイリオ" panose="020B0604030504040204" pitchFamily="50" charset="-128"/>
                <a:cs typeface="メイリオ" panose="020B0604030504040204" pitchFamily="50" charset="-128"/>
              </a:rPr>
              <a:t>　</a:t>
            </a:r>
            <a:r>
              <a:rPr kumimoji="1" lang="en-US" altLang="ja-JP" sz="1400" dirty="0">
                <a:latin typeface="メイリオ" panose="020B0604030504040204" pitchFamily="50" charset="-128"/>
                <a:ea typeface="メイリオ" panose="020B0604030504040204" pitchFamily="50" charset="-128"/>
                <a:cs typeface="メイリオ" panose="020B0604030504040204" pitchFamily="50" charset="-128"/>
              </a:rPr>
              <a:t>2020</a:t>
            </a:r>
            <a:r>
              <a:rPr kumimoji="1" lang="ja-JP" altLang="en-US" sz="1400" dirty="0">
                <a:latin typeface="メイリオ" panose="020B0604030504040204" pitchFamily="50" charset="-128"/>
                <a:ea typeface="メイリオ" panose="020B0604030504040204" pitchFamily="50" charset="-128"/>
                <a:cs typeface="メイリオ" panose="020B0604030504040204" pitchFamily="50" charset="-128"/>
              </a:rPr>
              <a:t>年</a:t>
            </a:r>
            <a:r>
              <a:rPr kumimoji="1" lang="en-US" altLang="ja-JP" sz="1400" dirty="0">
                <a:latin typeface="メイリオ" panose="020B0604030504040204" pitchFamily="50" charset="-128"/>
                <a:ea typeface="メイリオ" panose="020B0604030504040204" pitchFamily="50" charset="-128"/>
                <a:cs typeface="メイリオ" panose="020B0604030504040204" pitchFamily="50" charset="-128"/>
              </a:rPr>
              <a:t>4</a:t>
            </a:r>
            <a:r>
              <a:rPr kumimoji="1" lang="ja-JP" altLang="en-US" sz="1400" dirty="0">
                <a:latin typeface="メイリオ" panose="020B0604030504040204" pitchFamily="50" charset="-128"/>
                <a:ea typeface="メイリオ" panose="020B0604030504040204" pitchFamily="50" charset="-128"/>
                <a:cs typeface="メイリオ" panose="020B0604030504040204" pitchFamily="50" charset="-128"/>
              </a:rPr>
              <a:t>月から電子申請手続が始まり、オンライン申請が可能になります。</a:t>
            </a:r>
            <a:endParaRPr kumimoji="1" lang="en-US" altLang="ja-JP" sz="1400" dirty="0">
              <a:latin typeface="メイリオ" panose="020B0604030504040204" pitchFamily="50" charset="-128"/>
              <a:ea typeface="メイリオ" panose="020B0604030504040204" pitchFamily="50" charset="-128"/>
              <a:cs typeface="メイリオ" panose="020B0604030504040204" pitchFamily="50" charset="-128"/>
            </a:endParaRPr>
          </a:p>
          <a:p>
            <a:pPr marL="185738" indent="-185738">
              <a:lnSpc>
                <a:spcPct val="120000"/>
              </a:lnSpc>
            </a:pPr>
            <a:r>
              <a:rPr kumimoji="1" lang="ja-JP" altLang="en-US" sz="1400" dirty="0">
                <a:latin typeface="メイリオ" panose="020B0604030504040204" pitchFamily="50" charset="-128"/>
                <a:ea typeface="メイリオ" panose="020B0604030504040204" pitchFamily="50" charset="-128"/>
                <a:cs typeface="メイリオ" panose="020B0604030504040204" pitchFamily="50" charset="-128"/>
              </a:rPr>
              <a:t>　国・都道府県が認定を行う申請は、</a:t>
            </a:r>
            <a:r>
              <a:rPr kumimoji="1" lang="en-US" altLang="ja-JP" sz="1400" dirty="0">
                <a:latin typeface="メイリオ" panose="020B0604030504040204" pitchFamily="50" charset="-128"/>
                <a:ea typeface="メイリオ" panose="020B0604030504040204" pitchFamily="50" charset="-128"/>
                <a:cs typeface="メイリオ" panose="020B0604030504040204" pitchFamily="50" charset="-128"/>
              </a:rPr>
              <a:t>2020</a:t>
            </a:r>
            <a:r>
              <a:rPr kumimoji="1" lang="ja-JP" altLang="en-US" sz="1400" dirty="0">
                <a:latin typeface="メイリオ" panose="020B0604030504040204" pitchFamily="50" charset="-128"/>
                <a:ea typeface="メイリオ" panose="020B0604030504040204" pitchFamily="50" charset="-128"/>
                <a:cs typeface="メイリオ" panose="020B0604030504040204" pitchFamily="50" charset="-128"/>
              </a:rPr>
              <a:t>年</a:t>
            </a:r>
            <a:r>
              <a:rPr kumimoji="1" lang="en-US" altLang="ja-JP" sz="1400" dirty="0">
                <a:latin typeface="メイリオ" panose="020B0604030504040204" pitchFamily="50" charset="-128"/>
                <a:ea typeface="メイリオ" panose="020B0604030504040204" pitchFamily="50" charset="-128"/>
                <a:cs typeface="メイリオ" panose="020B0604030504040204" pitchFamily="50" charset="-128"/>
              </a:rPr>
              <a:t>2</a:t>
            </a:r>
            <a:r>
              <a:rPr kumimoji="1" lang="ja-JP" altLang="en-US" sz="1400" dirty="0">
                <a:latin typeface="メイリオ" panose="020B0604030504040204" pitchFamily="50" charset="-128"/>
                <a:ea typeface="メイリオ" panose="020B0604030504040204" pitchFamily="50" charset="-128"/>
                <a:cs typeface="メイリオ" panose="020B0604030504040204" pitchFamily="50" charset="-128"/>
              </a:rPr>
              <a:t>月からオンラインによる申請準備（計画の入力）ができるようになり、</a:t>
            </a:r>
            <a:r>
              <a:rPr kumimoji="1" lang="en-US" altLang="ja-JP" sz="1400" dirty="0">
                <a:latin typeface="メイリオ" panose="020B0604030504040204" pitchFamily="50" charset="-128"/>
                <a:ea typeface="メイリオ" panose="020B0604030504040204" pitchFamily="50" charset="-128"/>
                <a:cs typeface="メイリオ" panose="020B0604030504040204" pitchFamily="50" charset="-128"/>
              </a:rPr>
              <a:t>2020</a:t>
            </a:r>
            <a:r>
              <a:rPr kumimoji="1" lang="ja-JP" altLang="en-US" sz="1400" dirty="0">
                <a:latin typeface="メイリオ" panose="020B0604030504040204" pitchFamily="50" charset="-128"/>
                <a:ea typeface="メイリオ" panose="020B0604030504040204" pitchFamily="50" charset="-128"/>
                <a:cs typeface="メイリオ" panose="020B0604030504040204" pitchFamily="50" charset="-128"/>
              </a:rPr>
              <a:t>年</a:t>
            </a:r>
            <a:r>
              <a:rPr kumimoji="1" lang="en-US" altLang="ja-JP" sz="1400" dirty="0">
                <a:latin typeface="メイリオ" panose="020B0604030504040204" pitchFamily="50" charset="-128"/>
                <a:ea typeface="メイリオ" panose="020B0604030504040204" pitchFamily="50" charset="-128"/>
                <a:cs typeface="メイリオ" panose="020B0604030504040204" pitchFamily="50" charset="-128"/>
              </a:rPr>
              <a:t>4</a:t>
            </a:r>
            <a:r>
              <a:rPr kumimoji="1" lang="ja-JP" altLang="en-US" sz="1400" dirty="0">
                <a:latin typeface="メイリオ" panose="020B0604030504040204" pitchFamily="50" charset="-128"/>
                <a:ea typeface="メイリオ" panose="020B0604030504040204" pitchFamily="50" charset="-128"/>
                <a:cs typeface="メイリオ" panose="020B0604030504040204" pitchFamily="50" charset="-128"/>
              </a:rPr>
              <a:t>月から受付を開始します。</a:t>
            </a:r>
            <a:endParaRPr kumimoji="1" lang="en-US" altLang="ja-JP" sz="1400" dirty="0">
              <a:latin typeface="メイリオ" panose="020B0604030504040204" pitchFamily="50" charset="-128"/>
              <a:ea typeface="メイリオ" panose="020B0604030504040204" pitchFamily="50" charset="-128"/>
              <a:cs typeface="メイリオ" panose="020B0604030504040204" pitchFamily="50" charset="-128"/>
            </a:endParaRPr>
          </a:p>
          <a:p>
            <a:pPr marL="185738" indent="-185738">
              <a:lnSpc>
                <a:spcPct val="120000"/>
              </a:lnSpc>
            </a:pPr>
            <a:r>
              <a:rPr kumimoji="1" lang="ja-JP" altLang="en-US" sz="1400" dirty="0">
                <a:latin typeface="メイリオ" panose="020B0604030504040204" pitchFamily="50" charset="-128"/>
                <a:ea typeface="メイリオ" panose="020B0604030504040204" pitchFamily="50" charset="-128"/>
                <a:cs typeface="メイリオ" panose="020B0604030504040204" pitchFamily="50" charset="-128"/>
              </a:rPr>
              <a:t>　なお、市町村が認定を行う申請のオンライン化は、</a:t>
            </a:r>
            <a:r>
              <a:rPr kumimoji="1" lang="en-US" altLang="ja-JP" sz="1400" dirty="0">
                <a:latin typeface="メイリオ" panose="020B0604030504040204" pitchFamily="50" charset="-128"/>
                <a:ea typeface="メイリオ" panose="020B0604030504040204" pitchFamily="50" charset="-128"/>
                <a:cs typeface="メイリオ" panose="020B0604030504040204" pitchFamily="50" charset="-128"/>
              </a:rPr>
              <a:t>2021</a:t>
            </a:r>
            <a:r>
              <a:rPr kumimoji="1" lang="ja-JP" altLang="en-US" sz="1400" dirty="0">
                <a:latin typeface="メイリオ" panose="020B0604030504040204" pitchFamily="50" charset="-128"/>
                <a:ea typeface="メイリオ" panose="020B0604030504040204" pitchFamily="50" charset="-128"/>
                <a:cs typeface="メイリオ" panose="020B0604030504040204" pitchFamily="50" charset="-128"/>
              </a:rPr>
              <a:t>年度から順次拡大予定です。</a:t>
            </a:r>
            <a:endParaRPr kumimoji="1" lang="en-US" altLang="ja-JP" sz="1400" dirty="0">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482390179"/>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1093</TotalTime>
  <Words>298</Words>
  <Application>Microsoft Office PowerPoint</Application>
  <PresentationFormat>A4 210 x 297 mm</PresentationFormat>
  <Paragraphs>80</Paragraphs>
  <Slides>2</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2</vt:i4>
      </vt:variant>
    </vt:vector>
  </HeadingPairs>
  <TitlesOfParts>
    <vt:vector size="10" baseType="lpstr">
      <vt:lpstr>Meiryo UI</vt:lpstr>
      <vt:lpstr>メイリオ</vt:lpstr>
      <vt:lpstr>游ゴシック</vt:lpstr>
      <vt:lpstr>游ゴシック Light</vt:lpstr>
      <vt:lpstr>Arial</vt:lpstr>
      <vt:lpstr>Calibri</vt:lpstr>
      <vt:lpstr>Calibri Light</vt:lpstr>
      <vt:lpstr>Office テーマ</vt:lpstr>
      <vt:lpstr>PowerPoint プレゼンテーション</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yukichika_michina300</dc:creator>
  <cp:lastModifiedBy>Administrator</cp:lastModifiedBy>
  <cp:revision>89</cp:revision>
  <cp:lastPrinted>2020-02-03T05:12:30Z</cp:lastPrinted>
  <dcterms:created xsi:type="dcterms:W3CDTF">2019-12-02T06:05:40Z</dcterms:created>
  <dcterms:modified xsi:type="dcterms:W3CDTF">2020-02-03T05:24:33Z</dcterms:modified>
</cp:coreProperties>
</file>