
<file path=[Content_Types].xml><?xml version="1.0" encoding="utf-8"?>
<Types xmlns="http://schemas.openxmlformats.org/package/2006/content-types">
  <Default Extension="png" ContentType="image/png"/>
  <Default Extension="wmf" ContentType="image/x-wmf"/>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74" r:id="rId1"/>
  </p:sldMasterIdLst>
  <p:notesMasterIdLst>
    <p:notesMasterId r:id="rId9"/>
  </p:notesMasterIdLst>
  <p:handoutMasterIdLst>
    <p:handoutMasterId r:id="rId10"/>
  </p:handoutMasterIdLst>
  <p:sldIdLst>
    <p:sldId id="257" r:id="rId2"/>
    <p:sldId id="276" r:id="rId3"/>
    <p:sldId id="377" r:id="rId4"/>
    <p:sldId id="376" r:id="rId5"/>
    <p:sldId id="373" r:id="rId6"/>
    <p:sldId id="374" r:id="rId7"/>
    <p:sldId id="375" r:id="rId8"/>
  </p:sldIdLst>
  <p:sldSz cx="9906000" cy="6858000" type="A4"/>
  <p:notesSz cx="6737350" cy="986948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1">
          <p15:clr>
            <a:srgbClr val="A4A3A4"/>
          </p15:clr>
        </p15:guide>
        <p15:guide id="2" pos="3120">
          <p15:clr>
            <a:srgbClr val="A4A3A4"/>
          </p15:clr>
        </p15:guide>
      </p15:sldGuideLst>
    </p:ext>
    <p:ext uri="{2D200454-40CA-4A62-9FC3-DE9A4176ACB9}">
      <p15:notesGuideLst xmlns:p15="http://schemas.microsoft.com/office/powerpoint/2012/main">
        <p15:guide id="1" orient="horz" pos="3108" userDrawn="1">
          <p15:clr>
            <a:srgbClr val="A4A3A4"/>
          </p15:clr>
        </p15:guide>
        <p15:guide id="2" pos="2123"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FF"/>
    <a:srgbClr val="FD91A8"/>
    <a:srgbClr val="CCECFF"/>
    <a:srgbClr val="CCFFCC"/>
    <a:srgbClr val="6699FF"/>
    <a:srgbClr val="F8F8F8"/>
    <a:srgbClr val="66FFCC"/>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0879" autoAdjust="0"/>
    <p:restoredTop sz="96739" autoAdjust="0"/>
  </p:normalViewPr>
  <p:slideViewPr>
    <p:cSldViewPr>
      <p:cViewPr varScale="1">
        <p:scale>
          <a:sx n="111" d="100"/>
          <a:sy n="111" d="100"/>
        </p:scale>
        <p:origin x="1050" y="102"/>
      </p:cViewPr>
      <p:guideLst>
        <p:guide orient="horz" pos="2161"/>
        <p:guide pos="312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51" d="100"/>
          <a:sy n="51" d="100"/>
        </p:scale>
        <p:origin x="-1848" y="-108"/>
      </p:cViewPr>
      <p:guideLst>
        <p:guide orient="horz" pos="3108"/>
        <p:guide pos="2123"/>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266" name="Rectangle 2"/>
          <p:cNvSpPr>
            <a:spLocks noGrp="1" noChangeArrowheads="1"/>
          </p:cNvSpPr>
          <p:nvPr>
            <p:ph type="hdr" sz="quarter"/>
          </p:nvPr>
        </p:nvSpPr>
        <p:spPr bwMode="auto">
          <a:xfrm>
            <a:off x="3" y="1"/>
            <a:ext cx="2920881" cy="4933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596" tIns="45297" rIns="90596" bIns="45297" numCol="1" anchor="t" anchorCtr="0" compatLnSpc="1">
            <a:prstTxWarp prst="textNoShape">
              <a:avLst/>
            </a:prstTxWarp>
          </a:bodyPr>
          <a:lstStyle>
            <a:lvl1pPr>
              <a:defRPr sz="1200">
                <a:ea typeface="ＭＳ Ｐゴシック" pitchFamily="50" charset="-128"/>
              </a:defRPr>
            </a:lvl1pPr>
          </a:lstStyle>
          <a:p>
            <a:pPr>
              <a:defRPr/>
            </a:pPr>
            <a:endParaRPr lang="en-US" altLang="ja-JP"/>
          </a:p>
        </p:txBody>
      </p:sp>
      <p:sp>
        <p:nvSpPr>
          <p:cNvPr id="11267" name="Rectangle 3"/>
          <p:cNvSpPr>
            <a:spLocks noGrp="1" noChangeArrowheads="1"/>
          </p:cNvSpPr>
          <p:nvPr>
            <p:ph type="dt" sz="quarter" idx="1"/>
          </p:nvPr>
        </p:nvSpPr>
        <p:spPr bwMode="auto">
          <a:xfrm>
            <a:off x="3816474" y="1"/>
            <a:ext cx="2919308" cy="4933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596" tIns="45297" rIns="90596" bIns="45297" numCol="1" anchor="t" anchorCtr="0" compatLnSpc="1">
            <a:prstTxWarp prst="textNoShape">
              <a:avLst/>
            </a:prstTxWarp>
          </a:bodyPr>
          <a:lstStyle>
            <a:lvl1pPr algn="r">
              <a:defRPr sz="1200">
                <a:ea typeface="ＭＳ Ｐゴシック" pitchFamily="50" charset="-128"/>
              </a:defRPr>
            </a:lvl1pPr>
          </a:lstStyle>
          <a:p>
            <a:pPr>
              <a:defRPr/>
            </a:pPr>
            <a:endParaRPr lang="en-US" altLang="ja-JP"/>
          </a:p>
        </p:txBody>
      </p:sp>
      <p:sp>
        <p:nvSpPr>
          <p:cNvPr id="11268" name="Rectangle 4"/>
          <p:cNvSpPr>
            <a:spLocks noGrp="1" noChangeArrowheads="1"/>
          </p:cNvSpPr>
          <p:nvPr>
            <p:ph type="ftr" sz="quarter" idx="2"/>
          </p:nvPr>
        </p:nvSpPr>
        <p:spPr bwMode="auto">
          <a:xfrm>
            <a:off x="3" y="9374518"/>
            <a:ext cx="2920881" cy="4933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596" tIns="45297" rIns="90596" bIns="45297" numCol="1" anchor="b" anchorCtr="0" compatLnSpc="1">
            <a:prstTxWarp prst="textNoShape">
              <a:avLst/>
            </a:prstTxWarp>
          </a:bodyPr>
          <a:lstStyle>
            <a:lvl1pPr>
              <a:defRPr sz="1200">
                <a:ea typeface="ＭＳ Ｐゴシック" pitchFamily="50" charset="-128"/>
              </a:defRPr>
            </a:lvl1pPr>
          </a:lstStyle>
          <a:p>
            <a:pPr>
              <a:defRPr/>
            </a:pPr>
            <a:endParaRPr lang="en-US" altLang="ja-JP"/>
          </a:p>
        </p:txBody>
      </p:sp>
      <p:sp>
        <p:nvSpPr>
          <p:cNvPr id="11269" name="Rectangle 5"/>
          <p:cNvSpPr>
            <a:spLocks noGrp="1" noChangeArrowheads="1"/>
          </p:cNvSpPr>
          <p:nvPr>
            <p:ph type="sldNum" sz="quarter" idx="3"/>
          </p:nvPr>
        </p:nvSpPr>
        <p:spPr bwMode="auto">
          <a:xfrm>
            <a:off x="3816474" y="9374518"/>
            <a:ext cx="2919308" cy="4933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596" tIns="45297" rIns="90596" bIns="45297" numCol="1" anchor="b" anchorCtr="0" compatLnSpc="1">
            <a:prstTxWarp prst="textNoShape">
              <a:avLst/>
            </a:prstTxWarp>
          </a:bodyPr>
          <a:lstStyle>
            <a:lvl1pPr algn="r">
              <a:defRPr sz="1200">
                <a:ea typeface="ＭＳ Ｐゴシック" pitchFamily="50" charset="-128"/>
              </a:defRPr>
            </a:lvl1pPr>
          </a:lstStyle>
          <a:p>
            <a:pPr>
              <a:defRPr/>
            </a:pPr>
            <a:fld id="{ED6AF0A3-907D-4135-BCD2-146979183669}" type="slidenum">
              <a:rPr lang="en-US" altLang="ja-JP"/>
              <a:pPr>
                <a:defRPr/>
              </a:pPr>
              <a:t>‹#›</a:t>
            </a:fld>
            <a:endParaRPr lang="en-US" altLang="ja-JP"/>
          </a:p>
        </p:txBody>
      </p:sp>
    </p:spTree>
    <p:extLst>
      <p:ext uri="{BB962C8B-B14F-4D97-AF65-F5344CB8AC3E}">
        <p14:creationId xmlns:p14="http://schemas.microsoft.com/office/powerpoint/2010/main" val="87103157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6802" name="Rectangle 2"/>
          <p:cNvSpPr>
            <a:spLocks noGrp="1" noChangeArrowheads="1"/>
          </p:cNvSpPr>
          <p:nvPr>
            <p:ph type="hdr" sz="quarter"/>
          </p:nvPr>
        </p:nvSpPr>
        <p:spPr bwMode="auto">
          <a:xfrm>
            <a:off x="3" y="1"/>
            <a:ext cx="2920881" cy="4933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596" tIns="45297" rIns="90596" bIns="45297" numCol="1" anchor="t" anchorCtr="0" compatLnSpc="1">
            <a:prstTxWarp prst="textNoShape">
              <a:avLst/>
            </a:prstTxWarp>
          </a:bodyPr>
          <a:lstStyle>
            <a:lvl1pPr>
              <a:defRPr sz="1200">
                <a:ea typeface="ＭＳ Ｐゴシック" pitchFamily="50" charset="-128"/>
              </a:defRPr>
            </a:lvl1pPr>
          </a:lstStyle>
          <a:p>
            <a:pPr>
              <a:defRPr/>
            </a:pPr>
            <a:endParaRPr lang="en-US" altLang="ja-JP"/>
          </a:p>
        </p:txBody>
      </p:sp>
      <p:sp>
        <p:nvSpPr>
          <p:cNvPr id="76803" name="Rectangle 3"/>
          <p:cNvSpPr>
            <a:spLocks noGrp="1" noChangeArrowheads="1"/>
          </p:cNvSpPr>
          <p:nvPr>
            <p:ph type="dt" idx="1"/>
          </p:nvPr>
        </p:nvSpPr>
        <p:spPr bwMode="auto">
          <a:xfrm>
            <a:off x="3816474" y="1"/>
            <a:ext cx="2919308" cy="4933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596" tIns="45297" rIns="90596" bIns="45297" numCol="1" anchor="t" anchorCtr="0" compatLnSpc="1">
            <a:prstTxWarp prst="textNoShape">
              <a:avLst/>
            </a:prstTxWarp>
          </a:bodyPr>
          <a:lstStyle>
            <a:lvl1pPr algn="r">
              <a:defRPr sz="1200">
                <a:ea typeface="ＭＳ Ｐゴシック" pitchFamily="50" charset="-128"/>
              </a:defRPr>
            </a:lvl1pPr>
          </a:lstStyle>
          <a:p>
            <a:pPr>
              <a:defRPr/>
            </a:pPr>
            <a:endParaRPr lang="en-US" altLang="ja-JP"/>
          </a:p>
        </p:txBody>
      </p:sp>
      <p:sp>
        <p:nvSpPr>
          <p:cNvPr id="50180" name="Rectangle 4"/>
          <p:cNvSpPr>
            <a:spLocks noGrp="1" noRot="1" noChangeAspect="1" noChangeArrowheads="1" noTextEdit="1"/>
          </p:cNvSpPr>
          <p:nvPr>
            <p:ph type="sldImg" idx="2"/>
          </p:nvPr>
        </p:nvSpPr>
        <p:spPr bwMode="auto">
          <a:xfrm>
            <a:off x="698500" y="741363"/>
            <a:ext cx="5340350" cy="3698875"/>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76805" name="Rectangle 5"/>
          <p:cNvSpPr>
            <a:spLocks noGrp="1" noChangeArrowheads="1"/>
          </p:cNvSpPr>
          <p:nvPr>
            <p:ph type="body" sz="quarter" idx="3"/>
          </p:nvPr>
        </p:nvSpPr>
        <p:spPr bwMode="auto">
          <a:xfrm>
            <a:off x="675621" y="4686473"/>
            <a:ext cx="5386109" cy="44405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596" tIns="45297" rIns="90596" bIns="45297" numCol="1" anchor="t" anchorCtr="0" compatLnSpc="1">
            <a:prstTxWarp prst="textNoShape">
              <a:avLst/>
            </a:prstTxWarp>
          </a:bodyPr>
          <a:lstStyle/>
          <a:p>
            <a:pPr lvl="0"/>
            <a:r>
              <a:rPr lang="ja-JP" altLang="en-US" noProof="0" smtClean="0"/>
              <a:t>マスタ テキストの書式設定</a:t>
            </a:r>
          </a:p>
          <a:p>
            <a:pPr lvl="1"/>
            <a:r>
              <a:rPr lang="ja-JP" altLang="en-US" noProof="0" smtClean="0"/>
              <a:t>第 </a:t>
            </a:r>
            <a:r>
              <a:rPr lang="en-US" altLang="ja-JP" noProof="0" smtClean="0"/>
              <a:t>2 </a:t>
            </a:r>
            <a:r>
              <a:rPr lang="ja-JP" altLang="en-US" noProof="0" smtClean="0"/>
              <a:t>レベル</a:t>
            </a:r>
          </a:p>
          <a:p>
            <a:pPr lvl="2"/>
            <a:r>
              <a:rPr lang="ja-JP" altLang="en-US" noProof="0" smtClean="0"/>
              <a:t>第 </a:t>
            </a:r>
            <a:r>
              <a:rPr lang="en-US" altLang="ja-JP" noProof="0" smtClean="0"/>
              <a:t>3 </a:t>
            </a:r>
            <a:r>
              <a:rPr lang="ja-JP" altLang="en-US" noProof="0" smtClean="0"/>
              <a:t>レベル</a:t>
            </a:r>
          </a:p>
          <a:p>
            <a:pPr lvl="3"/>
            <a:r>
              <a:rPr lang="ja-JP" altLang="en-US" noProof="0" smtClean="0"/>
              <a:t>第 </a:t>
            </a:r>
            <a:r>
              <a:rPr lang="en-US" altLang="ja-JP" noProof="0" smtClean="0"/>
              <a:t>4 </a:t>
            </a:r>
            <a:r>
              <a:rPr lang="ja-JP" altLang="en-US" noProof="0" smtClean="0"/>
              <a:t>レベル</a:t>
            </a:r>
          </a:p>
          <a:p>
            <a:pPr lvl="4"/>
            <a:r>
              <a:rPr lang="ja-JP" altLang="en-US" noProof="0" smtClean="0"/>
              <a:t>第 </a:t>
            </a:r>
            <a:r>
              <a:rPr lang="en-US" altLang="ja-JP" noProof="0" smtClean="0"/>
              <a:t>5 </a:t>
            </a:r>
            <a:r>
              <a:rPr lang="ja-JP" altLang="en-US" noProof="0" smtClean="0"/>
              <a:t>レベル</a:t>
            </a:r>
          </a:p>
        </p:txBody>
      </p:sp>
      <p:sp>
        <p:nvSpPr>
          <p:cNvPr id="76806" name="Rectangle 6"/>
          <p:cNvSpPr>
            <a:spLocks noGrp="1" noChangeArrowheads="1"/>
          </p:cNvSpPr>
          <p:nvPr>
            <p:ph type="ftr" sz="quarter" idx="4"/>
          </p:nvPr>
        </p:nvSpPr>
        <p:spPr bwMode="auto">
          <a:xfrm>
            <a:off x="3" y="9374518"/>
            <a:ext cx="2920881" cy="4933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596" tIns="45297" rIns="90596" bIns="45297" numCol="1" anchor="b" anchorCtr="0" compatLnSpc="1">
            <a:prstTxWarp prst="textNoShape">
              <a:avLst/>
            </a:prstTxWarp>
          </a:bodyPr>
          <a:lstStyle>
            <a:lvl1pPr>
              <a:defRPr sz="1200">
                <a:ea typeface="ＭＳ Ｐゴシック" pitchFamily="50" charset="-128"/>
              </a:defRPr>
            </a:lvl1pPr>
          </a:lstStyle>
          <a:p>
            <a:pPr>
              <a:defRPr/>
            </a:pPr>
            <a:endParaRPr lang="en-US" altLang="ja-JP"/>
          </a:p>
        </p:txBody>
      </p:sp>
      <p:sp>
        <p:nvSpPr>
          <p:cNvPr id="76807" name="Rectangle 7"/>
          <p:cNvSpPr>
            <a:spLocks noGrp="1" noChangeArrowheads="1"/>
          </p:cNvSpPr>
          <p:nvPr>
            <p:ph type="sldNum" sz="quarter" idx="5"/>
          </p:nvPr>
        </p:nvSpPr>
        <p:spPr bwMode="auto">
          <a:xfrm>
            <a:off x="3816474" y="9374518"/>
            <a:ext cx="2919308" cy="4933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596" tIns="45297" rIns="90596" bIns="45297" numCol="1" anchor="b" anchorCtr="0" compatLnSpc="1">
            <a:prstTxWarp prst="textNoShape">
              <a:avLst/>
            </a:prstTxWarp>
          </a:bodyPr>
          <a:lstStyle>
            <a:lvl1pPr algn="r">
              <a:defRPr sz="1200">
                <a:ea typeface="ＭＳ Ｐゴシック" pitchFamily="50" charset="-128"/>
              </a:defRPr>
            </a:lvl1pPr>
          </a:lstStyle>
          <a:p>
            <a:pPr>
              <a:defRPr/>
            </a:pPr>
            <a:fld id="{221DFD61-57FE-4B0D-A8D6-06995CF64311}" type="slidenum">
              <a:rPr lang="en-US" altLang="ja-JP"/>
              <a:pPr>
                <a:defRPr/>
              </a:pPr>
              <a:t>‹#›</a:t>
            </a:fld>
            <a:endParaRPr lang="en-US" altLang="ja-JP"/>
          </a:p>
        </p:txBody>
      </p:sp>
    </p:spTree>
    <p:extLst>
      <p:ext uri="{BB962C8B-B14F-4D97-AF65-F5344CB8AC3E}">
        <p14:creationId xmlns:p14="http://schemas.microsoft.com/office/powerpoint/2010/main" val="1322122505"/>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kumimoji="1" sz="800" kern="1200">
        <a:solidFill>
          <a:schemeClr val="tx1"/>
        </a:solidFill>
        <a:latin typeface="Arial" charset="0"/>
        <a:ea typeface="ＭＳ Ｐ明朝" pitchFamily="18" charset="-128"/>
        <a:cs typeface="+mn-cs"/>
      </a:defRPr>
    </a:lvl1pPr>
    <a:lvl2pPr marL="306388" algn="l" rtl="0" eaLnBrk="0" fontAlgn="base" hangingPunct="0">
      <a:spcBef>
        <a:spcPct val="30000"/>
      </a:spcBef>
      <a:spcAft>
        <a:spcPct val="0"/>
      </a:spcAft>
      <a:defRPr kumimoji="1" sz="800" kern="1200">
        <a:solidFill>
          <a:schemeClr val="tx1"/>
        </a:solidFill>
        <a:latin typeface="Arial" charset="0"/>
        <a:ea typeface="ＭＳ Ｐ明朝" pitchFamily="18" charset="-128"/>
        <a:cs typeface="+mn-cs"/>
      </a:defRPr>
    </a:lvl2pPr>
    <a:lvl3pPr marL="614363" algn="l" rtl="0" eaLnBrk="0" fontAlgn="base" hangingPunct="0">
      <a:spcBef>
        <a:spcPct val="30000"/>
      </a:spcBef>
      <a:spcAft>
        <a:spcPct val="0"/>
      </a:spcAft>
      <a:defRPr kumimoji="1" sz="800" kern="1200">
        <a:solidFill>
          <a:schemeClr val="tx1"/>
        </a:solidFill>
        <a:latin typeface="Arial" charset="0"/>
        <a:ea typeface="ＭＳ Ｐ明朝" pitchFamily="18" charset="-128"/>
        <a:cs typeface="+mn-cs"/>
      </a:defRPr>
    </a:lvl3pPr>
    <a:lvl4pPr marL="922338" algn="l" rtl="0" eaLnBrk="0" fontAlgn="base" hangingPunct="0">
      <a:spcBef>
        <a:spcPct val="30000"/>
      </a:spcBef>
      <a:spcAft>
        <a:spcPct val="0"/>
      </a:spcAft>
      <a:defRPr kumimoji="1" sz="800" kern="1200">
        <a:solidFill>
          <a:schemeClr val="tx1"/>
        </a:solidFill>
        <a:latin typeface="Arial" charset="0"/>
        <a:ea typeface="ＭＳ Ｐ明朝" pitchFamily="18" charset="-128"/>
        <a:cs typeface="+mn-cs"/>
      </a:defRPr>
    </a:lvl4pPr>
    <a:lvl5pPr marL="1230313" algn="l" rtl="0" eaLnBrk="0" fontAlgn="base" hangingPunct="0">
      <a:spcBef>
        <a:spcPct val="30000"/>
      </a:spcBef>
      <a:spcAft>
        <a:spcPct val="0"/>
      </a:spcAft>
      <a:defRPr kumimoji="1" sz="800" kern="1200">
        <a:solidFill>
          <a:schemeClr val="tx1"/>
        </a:solidFill>
        <a:latin typeface="Arial" charset="0"/>
        <a:ea typeface="ＭＳ Ｐ明朝" pitchFamily="18" charset="-128"/>
        <a:cs typeface="+mn-cs"/>
      </a:defRPr>
    </a:lvl5pPr>
    <a:lvl6pPr marL="1539392" algn="l" defTabSz="615757" rtl="0" eaLnBrk="1" latinLnBrk="0" hangingPunct="1">
      <a:defRPr kumimoji="1" sz="800" kern="1200">
        <a:solidFill>
          <a:schemeClr val="tx1"/>
        </a:solidFill>
        <a:latin typeface="+mn-lt"/>
        <a:ea typeface="+mn-ea"/>
        <a:cs typeface="+mn-cs"/>
      </a:defRPr>
    </a:lvl6pPr>
    <a:lvl7pPr marL="1847271" algn="l" defTabSz="615757" rtl="0" eaLnBrk="1" latinLnBrk="0" hangingPunct="1">
      <a:defRPr kumimoji="1" sz="800" kern="1200">
        <a:solidFill>
          <a:schemeClr val="tx1"/>
        </a:solidFill>
        <a:latin typeface="+mn-lt"/>
        <a:ea typeface="+mn-ea"/>
        <a:cs typeface="+mn-cs"/>
      </a:defRPr>
    </a:lvl7pPr>
    <a:lvl8pPr marL="2155149" algn="l" defTabSz="615757" rtl="0" eaLnBrk="1" latinLnBrk="0" hangingPunct="1">
      <a:defRPr kumimoji="1" sz="800" kern="1200">
        <a:solidFill>
          <a:schemeClr val="tx1"/>
        </a:solidFill>
        <a:latin typeface="+mn-lt"/>
        <a:ea typeface="+mn-ea"/>
        <a:cs typeface="+mn-cs"/>
      </a:defRPr>
    </a:lvl8pPr>
    <a:lvl9pPr marL="2463028" algn="l" defTabSz="615757" rtl="0" eaLnBrk="1" latinLnBrk="0" hangingPunct="1">
      <a:defRPr kumimoji="1" sz="8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p:spPr>
        <p:txBody>
          <a:bodyPr/>
          <a:lstStyle>
            <a:lvl1pPr eaLnBrk="0" hangingPunct="0">
              <a:defRPr kumimoji="1" sz="1500">
                <a:solidFill>
                  <a:schemeClr val="tx1"/>
                </a:solidFill>
                <a:latin typeface="Arial" charset="0"/>
                <a:ea typeface="ＭＳ Ｐゴシック" charset="-128"/>
              </a:defRPr>
            </a:lvl1pPr>
            <a:lvl2pPr marL="736485" indent="-283263" eaLnBrk="0" hangingPunct="0">
              <a:defRPr kumimoji="1" sz="1500">
                <a:solidFill>
                  <a:schemeClr val="tx1"/>
                </a:solidFill>
                <a:latin typeface="Arial" charset="0"/>
                <a:ea typeface="ＭＳ Ｐゴシック" charset="-128"/>
              </a:defRPr>
            </a:lvl2pPr>
            <a:lvl3pPr marL="1133057" indent="-226610" eaLnBrk="0" hangingPunct="0">
              <a:defRPr kumimoji="1" sz="1500">
                <a:solidFill>
                  <a:schemeClr val="tx1"/>
                </a:solidFill>
                <a:latin typeface="Arial" charset="0"/>
                <a:ea typeface="ＭＳ Ｐゴシック" charset="-128"/>
              </a:defRPr>
            </a:lvl3pPr>
            <a:lvl4pPr marL="1586279" indent="-226610" eaLnBrk="0" hangingPunct="0">
              <a:defRPr kumimoji="1" sz="1500">
                <a:solidFill>
                  <a:schemeClr val="tx1"/>
                </a:solidFill>
                <a:latin typeface="Arial" charset="0"/>
                <a:ea typeface="ＭＳ Ｐゴシック" charset="-128"/>
              </a:defRPr>
            </a:lvl4pPr>
            <a:lvl5pPr marL="2039502" indent="-226610" eaLnBrk="0" hangingPunct="0">
              <a:defRPr kumimoji="1" sz="1500">
                <a:solidFill>
                  <a:schemeClr val="tx1"/>
                </a:solidFill>
                <a:latin typeface="Arial" charset="0"/>
                <a:ea typeface="ＭＳ Ｐゴシック" charset="-128"/>
              </a:defRPr>
            </a:lvl5pPr>
            <a:lvl6pPr marL="2492725" indent="-226610" eaLnBrk="0" fontAlgn="base" hangingPunct="0">
              <a:spcBef>
                <a:spcPct val="0"/>
              </a:spcBef>
              <a:spcAft>
                <a:spcPct val="0"/>
              </a:spcAft>
              <a:defRPr kumimoji="1" sz="1500">
                <a:solidFill>
                  <a:schemeClr val="tx1"/>
                </a:solidFill>
                <a:latin typeface="Arial" charset="0"/>
                <a:ea typeface="ＭＳ Ｐゴシック" charset="-128"/>
              </a:defRPr>
            </a:lvl6pPr>
            <a:lvl7pPr marL="2945947" indent="-226610" eaLnBrk="0" fontAlgn="base" hangingPunct="0">
              <a:spcBef>
                <a:spcPct val="0"/>
              </a:spcBef>
              <a:spcAft>
                <a:spcPct val="0"/>
              </a:spcAft>
              <a:defRPr kumimoji="1" sz="1500">
                <a:solidFill>
                  <a:schemeClr val="tx1"/>
                </a:solidFill>
                <a:latin typeface="Arial" charset="0"/>
                <a:ea typeface="ＭＳ Ｐゴシック" charset="-128"/>
              </a:defRPr>
            </a:lvl7pPr>
            <a:lvl8pPr marL="3399171" indent="-226610" eaLnBrk="0" fontAlgn="base" hangingPunct="0">
              <a:spcBef>
                <a:spcPct val="0"/>
              </a:spcBef>
              <a:spcAft>
                <a:spcPct val="0"/>
              </a:spcAft>
              <a:defRPr kumimoji="1" sz="1500">
                <a:solidFill>
                  <a:schemeClr val="tx1"/>
                </a:solidFill>
                <a:latin typeface="Arial" charset="0"/>
                <a:ea typeface="ＭＳ Ｐゴシック" charset="-128"/>
              </a:defRPr>
            </a:lvl8pPr>
            <a:lvl9pPr marL="3852393" indent="-226610" eaLnBrk="0" fontAlgn="base" hangingPunct="0">
              <a:spcBef>
                <a:spcPct val="0"/>
              </a:spcBef>
              <a:spcAft>
                <a:spcPct val="0"/>
              </a:spcAft>
              <a:defRPr kumimoji="1" sz="1500">
                <a:solidFill>
                  <a:schemeClr val="tx1"/>
                </a:solidFill>
                <a:latin typeface="Arial" charset="0"/>
                <a:ea typeface="ＭＳ Ｐゴシック" charset="-128"/>
              </a:defRPr>
            </a:lvl9pPr>
          </a:lstStyle>
          <a:p>
            <a:pPr eaLnBrk="1" hangingPunct="1"/>
            <a:fld id="{7262BDB1-ACB1-4FD5-BA7D-AF53B80D0884}" type="slidenum">
              <a:rPr lang="en-US" altLang="ja-JP" sz="1200"/>
              <a:pPr eaLnBrk="1" hangingPunct="1"/>
              <a:t>1</a:t>
            </a:fld>
            <a:endParaRPr lang="en-US" altLang="ja-JP" sz="1200" dirty="0"/>
          </a:p>
        </p:txBody>
      </p:sp>
      <p:sp>
        <p:nvSpPr>
          <p:cNvPr id="51203" name="Rectangle 2"/>
          <p:cNvSpPr>
            <a:spLocks noGrp="1" noRot="1" noChangeAspect="1" noChangeArrowheads="1" noTextEdit="1"/>
          </p:cNvSpPr>
          <p:nvPr>
            <p:ph type="sldImg"/>
          </p:nvPr>
        </p:nvSpPr>
        <p:spPr>
          <a:ln/>
        </p:spPr>
      </p:sp>
      <p:sp>
        <p:nvSpPr>
          <p:cNvPr id="51204" name="Rectangle 3"/>
          <p:cNvSpPr>
            <a:spLocks noGrp="1" noChangeArrowheads="1"/>
          </p:cNvSpPr>
          <p:nvPr>
            <p:ph type="body" idx="1"/>
          </p:nvPr>
        </p:nvSpPr>
        <p:spPr>
          <a:noFill/>
        </p:spPr>
        <p:txBody>
          <a:bodyPr/>
          <a:lstStyle/>
          <a:p>
            <a:pPr eaLnBrk="1" hangingPunct="1"/>
            <a:endParaRPr lang="ja-JP" altLang="ja-JP" smtClean="0">
              <a:ea typeface="ＭＳ Ｐ明朝" charset="-128"/>
            </a:endParaRPr>
          </a:p>
        </p:txBody>
      </p:sp>
    </p:spTree>
    <p:extLst>
      <p:ext uri="{BB962C8B-B14F-4D97-AF65-F5344CB8AC3E}">
        <p14:creationId xmlns:p14="http://schemas.microsoft.com/office/powerpoint/2010/main" val="416705347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7"/>
          <p:cNvSpPr>
            <a:spLocks noGrp="1" noChangeArrowheads="1"/>
          </p:cNvSpPr>
          <p:nvPr>
            <p:ph type="sldNum" sz="quarter" idx="5"/>
          </p:nvPr>
        </p:nvSpPr>
        <p:spPr>
          <a:noFill/>
        </p:spPr>
        <p:txBody>
          <a:bodyPr/>
          <a:lstStyle>
            <a:lvl1pPr eaLnBrk="0" hangingPunct="0">
              <a:defRPr kumimoji="1" sz="1500">
                <a:solidFill>
                  <a:schemeClr val="tx1"/>
                </a:solidFill>
                <a:latin typeface="Arial" charset="0"/>
                <a:ea typeface="ＭＳ Ｐゴシック" charset="-128"/>
              </a:defRPr>
            </a:lvl1pPr>
            <a:lvl2pPr marL="736485" indent="-283263" eaLnBrk="0" hangingPunct="0">
              <a:defRPr kumimoji="1" sz="1500">
                <a:solidFill>
                  <a:schemeClr val="tx1"/>
                </a:solidFill>
                <a:latin typeface="Arial" charset="0"/>
                <a:ea typeface="ＭＳ Ｐゴシック" charset="-128"/>
              </a:defRPr>
            </a:lvl2pPr>
            <a:lvl3pPr marL="1133057" indent="-226610" eaLnBrk="0" hangingPunct="0">
              <a:defRPr kumimoji="1" sz="1500">
                <a:solidFill>
                  <a:schemeClr val="tx1"/>
                </a:solidFill>
                <a:latin typeface="Arial" charset="0"/>
                <a:ea typeface="ＭＳ Ｐゴシック" charset="-128"/>
              </a:defRPr>
            </a:lvl3pPr>
            <a:lvl4pPr marL="1586279" indent="-226610" eaLnBrk="0" hangingPunct="0">
              <a:defRPr kumimoji="1" sz="1500">
                <a:solidFill>
                  <a:schemeClr val="tx1"/>
                </a:solidFill>
                <a:latin typeface="Arial" charset="0"/>
                <a:ea typeface="ＭＳ Ｐゴシック" charset="-128"/>
              </a:defRPr>
            </a:lvl4pPr>
            <a:lvl5pPr marL="2039502" indent="-226610" eaLnBrk="0" hangingPunct="0">
              <a:defRPr kumimoji="1" sz="1500">
                <a:solidFill>
                  <a:schemeClr val="tx1"/>
                </a:solidFill>
                <a:latin typeface="Arial" charset="0"/>
                <a:ea typeface="ＭＳ Ｐゴシック" charset="-128"/>
              </a:defRPr>
            </a:lvl5pPr>
            <a:lvl6pPr marL="2492725" indent="-226610" eaLnBrk="0" fontAlgn="base" hangingPunct="0">
              <a:spcBef>
                <a:spcPct val="0"/>
              </a:spcBef>
              <a:spcAft>
                <a:spcPct val="0"/>
              </a:spcAft>
              <a:defRPr kumimoji="1" sz="1500">
                <a:solidFill>
                  <a:schemeClr val="tx1"/>
                </a:solidFill>
                <a:latin typeface="Arial" charset="0"/>
                <a:ea typeface="ＭＳ Ｐゴシック" charset="-128"/>
              </a:defRPr>
            </a:lvl6pPr>
            <a:lvl7pPr marL="2945947" indent="-226610" eaLnBrk="0" fontAlgn="base" hangingPunct="0">
              <a:spcBef>
                <a:spcPct val="0"/>
              </a:spcBef>
              <a:spcAft>
                <a:spcPct val="0"/>
              </a:spcAft>
              <a:defRPr kumimoji="1" sz="1500">
                <a:solidFill>
                  <a:schemeClr val="tx1"/>
                </a:solidFill>
                <a:latin typeface="Arial" charset="0"/>
                <a:ea typeface="ＭＳ Ｐゴシック" charset="-128"/>
              </a:defRPr>
            </a:lvl7pPr>
            <a:lvl8pPr marL="3399171" indent="-226610" eaLnBrk="0" fontAlgn="base" hangingPunct="0">
              <a:spcBef>
                <a:spcPct val="0"/>
              </a:spcBef>
              <a:spcAft>
                <a:spcPct val="0"/>
              </a:spcAft>
              <a:defRPr kumimoji="1" sz="1500">
                <a:solidFill>
                  <a:schemeClr val="tx1"/>
                </a:solidFill>
                <a:latin typeface="Arial" charset="0"/>
                <a:ea typeface="ＭＳ Ｐゴシック" charset="-128"/>
              </a:defRPr>
            </a:lvl8pPr>
            <a:lvl9pPr marL="3852393" indent="-226610" eaLnBrk="0" fontAlgn="base" hangingPunct="0">
              <a:spcBef>
                <a:spcPct val="0"/>
              </a:spcBef>
              <a:spcAft>
                <a:spcPct val="0"/>
              </a:spcAft>
              <a:defRPr kumimoji="1" sz="1500">
                <a:solidFill>
                  <a:schemeClr val="tx1"/>
                </a:solidFill>
                <a:latin typeface="Arial" charset="0"/>
                <a:ea typeface="ＭＳ Ｐゴシック" charset="-128"/>
              </a:defRPr>
            </a:lvl9pPr>
          </a:lstStyle>
          <a:p>
            <a:pPr eaLnBrk="1" hangingPunct="1"/>
            <a:fld id="{DFD6DA7B-0B69-4014-A7D7-2D548A8AE375}" type="slidenum">
              <a:rPr lang="en-US" altLang="ja-JP" sz="1200"/>
              <a:pPr eaLnBrk="1" hangingPunct="1"/>
              <a:t>2</a:t>
            </a:fld>
            <a:endParaRPr lang="en-US" altLang="ja-JP" sz="1200" dirty="0"/>
          </a:p>
        </p:txBody>
      </p:sp>
      <p:sp>
        <p:nvSpPr>
          <p:cNvPr id="52227" name="Rectangle 2"/>
          <p:cNvSpPr>
            <a:spLocks noGrp="1" noRot="1" noChangeAspect="1" noChangeArrowheads="1" noTextEdit="1"/>
          </p:cNvSpPr>
          <p:nvPr>
            <p:ph type="sldImg"/>
          </p:nvPr>
        </p:nvSpPr>
        <p:spPr>
          <a:ln/>
        </p:spPr>
      </p:sp>
      <p:sp>
        <p:nvSpPr>
          <p:cNvPr id="52228" name="Rectangle 3"/>
          <p:cNvSpPr>
            <a:spLocks noGrp="1" noChangeArrowheads="1"/>
          </p:cNvSpPr>
          <p:nvPr>
            <p:ph type="body" idx="1"/>
          </p:nvPr>
        </p:nvSpPr>
        <p:spPr>
          <a:noFill/>
        </p:spPr>
        <p:txBody>
          <a:bodyPr/>
          <a:lstStyle/>
          <a:p>
            <a:pPr eaLnBrk="1" hangingPunct="1"/>
            <a:endParaRPr lang="ja-JP" altLang="ja-JP" smtClean="0">
              <a:ea typeface="ＭＳ Ｐ明朝" charset="-128"/>
            </a:endParaRPr>
          </a:p>
        </p:txBody>
      </p:sp>
    </p:spTree>
    <p:extLst>
      <p:ext uri="{BB962C8B-B14F-4D97-AF65-F5344CB8AC3E}">
        <p14:creationId xmlns:p14="http://schemas.microsoft.com/office/powerpoint/2010/main" val="22557666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スライド イメージ プレースホルダー 1"/>
          <p:cNvSpPr>
            <a:spLocks noGrp="1" noRot="1" noChangeAspect="1" noTextEdit="1"/>
          </p:cNvSpPr>
          <p:nvPr>
            <p:ph type="sldImg"/>
          </p:nvPr>
        </p:nvSpPr>
        <p:spPr>
          <a:ln/>
        </p:spPr>
      </p:sp>
      <p:sp>
        <p:nvSpPr>
          <p:cNvPr id="53251" name="ノート プレースホルダー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smtClean="0">
              <a:ea typeface="ＭＳ Ｐ明朝" charset="-128"/>
            </a:endParaRPr>
          </a:p>
        </p:txBody>
      </p:sp>
      <p:sp>
        <p:nvSpPr>
          <p:cNvPr id="53252" name="スライド番号プレースホルダー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1500">
                <a:solidFill>
                  <a:schemeClr val="tx1"/>
                </a:solidFill>
                <a:latin typeface="Arial" charset="0"/>
                <a:ea typeface="ＭＳ Ｐゴシック" charset="-128"/>
              </a:defRPr>
            </a:lvl1pPr>
            <a:lvl2pPr marL="736485" indent="-283263" eaLnBrk="0" hangingPunct="0">
              <a:defRPr kumimoji="1" sz="1500">
                <a:solidFill>
                  <a:schemeClr val="tx1"/>
                </a:solidFill>
                <a:latin typeface="Arial" charset="0"/>
                <a:ea typeface="ＭＳ Ｐゴシック" charset="-128"/>
              </a:defRPr>
            </a:lvl2pPr>
            <a:lvl3pPr marL="1133057" indent="-226610" eaLnBrk="0" hangingPunct="0">
              <a:defRPr kumimoji="1" sz="1500">
                <a:solidFill>
                  <a:schemeClr val="tx1"/>
                </a:solidFill>
                <a:latin typeface="Arial" charset="0"/>
                <a:ea typeface="ＭＳ Ｐゴシック" charset="-128"/>
              </a:defRPr>
            </a:lvl3pPr>
            <a:lvl4pPr marL="1586279" indent="-226610" eaLnBrk="0" hangingPunct="0">
              <a:defRPr kumimoji="1" sz="1500">
                <a:solidFill>
                  <a:schemeClr val="tx1"/>
                </a:solidFill>
                <a:latin typeface="Arial" charset="0"/>
                <a:ea typeface="ＭＳ Ｐゴシック" charset="-128"/>
              </a:defRPr>
            </a:lvl4pPr>
            <a:lvl5pPr marL="2039502" indent="-226610" eaLnBrk="0" hangingPunct="0">
              <a:defRPr kumimoji="1" sz="1500">
                <a:solidFill>
                  <a:schemeClr val="tx1"/>
                </a:solidFill>
                <a:latin typeface="Arial" charset="0"/>
                <a:ea typeface="ＭＳ Ｐゴシック" charset="-128"/>
              </a:defRPr>
            </a:lvl5pPr>
            <a:lvl6pPr marL="2492725" indent="-226610" eaLnBrk="0" fontAlgn="base" hangingPunct="0">
              <a:spcBef>
                <a:spcPct val="0"/>
              </a:spcBef>
              <a:spcAft>
                <a:spcPct val="0"/>
              </a:spcAft>
              <a:defRPr kumimoji="1" sz="1500">
                <a:solidFill>
                  <a:schemeClr val="tx1"/>
                </a:solidFill>
                <a:latin typeface="Arial" charset="0"/>
                <a:ea typeface="ＭＳ Ｐゴシック" charset="-128"/>
              </a:defRPr>
            </a:lvl6pPr>
            <a:lvl7pPr marL="2945947" indent="-226610" eaLnBrk="0" fontAlgn="base" hangingPunct="0">
              <a:spcBef>
                <a:spcPct val="0"/>
              </a:spcBef>
              <a:spcAft>
                <a:spcPct val="0"/>
              </a:spcAft>
              <a:defRPr kumimoji="1" sz="1500">
                <a:solidFill>
                  <a:schemeClr val="tx1"/>
                </a:solidFill>
                <a:latin typeface="Arial" charset="0"/>
                <a:ea typeface="ＭＳ Ｐゴシック" charset="-128"/>
              </a:defRPr>
            </a:lvl7pPr>
            <a:lvl8pPr marL="3399171" indent="-226610" eaLnBrk="0" fontAlgn="base" hangingPunct="0">
              <a:spcBef>
                <a:spcPct val="0"/>
              </a:spcBef>
              <a:spcAft>
                <a:spcPct val="0"/>
              </a:spcAft>
              <a:defRPr kumimoji="1" sz="1500">
                <a:solidFill>
                  <a:schemeClr val="tx1"/>
                </a:solidFill>
                <a:latin typeface="Arial" charset="0"/>
                <a:ea typeface="ＭＳ Ｐゴシック" charset="-128"/>
              </a:defRPr>
            </a:lvl8pPr>
            <a:lvl9pPr marL="3852393" indent="-226610" eaLnBrk="0" fontAlgn="base" hangingPunct="0">
              <a:spcBef>
                <a:spcPct val="0"/>
              </a:spcBef>
              <a:spcAft>
                <a:spcPct val="0"/>
              </a:spcAft>
              <a:defRPr kumimoji="1" sz="1500">
                <a:solidFill>
                  <a:schemeClr val="tx1"/>
                </a:solidFill>
                <a:latin typeface="Arial" charset="0"/>
                <a:ea typeface="ＭＳ Ｐゴシック" charset="-128"/>
              </a:defRPr>
            </a:lvl9pPr>
          </a:lstStyle>
          <a:p>
            <a:pPr eaLnBrk="1" hangingPunct="1"/>
            <a:fld id="{9ED578CF-20D9-4700-9AFB-F77EDC99A700}" type="slidenum">
              <a:rPr lang="en-US" altLang="ja-JP" sz="1200">
                <a:solidFill>
                  <a:srgbClr val="000000"/>
                </a:solidFill>
              </a:rPr>
              <a:pPr eaLnBrk="1" hangingPunct="1"/>
              <a:t>7</a:t>
            </a:fld>
            <a:endParaRPr lang="en-US" altLang="ja-JP" sz="1200" dirty="0">
              <a:solidFill>
                <a:srgbClr val="000000"/>
              </a:solidFill>
            </a:endParaRPr>
          </a:p>
        </p:txBody>
      </p:sp>
    </p:spTree>
    <p:extLst>
      <p:ext uri="{BB962C8B-B14F-4D97-AF65-F5344CB8AC3E}">
        <p14:creationId xmlns:p14="http://schemas.microsoft.com/office/powerpoint/2010/main" val="357691519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1238250" y="1122363"/>
            <a:ext cx="7429500" cy="2387600"/>
          </a:xfrm>
        </p:spPr>
        <p:txBody>
          <a:bodyPr anchor="b"/>
          <a:lstStyle>
            <a:lvl1pPr algn="ctr">
              <a:defRPr sz="4875"/>
            </a:lvl1p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238250" y="3602038"/>
            <a:ext cx="7429500" cy="1655762"/>
          </a:xfrm>
        </p:spPr>
        <p:txBody>
          <a:bodyPr/>
          <a:lstStyle>
            <a:lvl1pPr marL="0" indent="0" algn="ctr">
              <a:buNone/>
              <a:defRPr sz="1950"/>
            </a:lvl1pPr>
            <a:lvl2pPr marL="371475" indent="0" algn="ctr">
              <a:buNone/>
              <a:defRPr sz="1625"/>
            </a:lvl2pPr>
            <a:lvl3pPr marL="742950" indent="0" algn="ctr">
              <a:buNone/>
              <a:defRPr sz="1463"/>
            </a:lvl3pPr>
            <a:lvl4pPr marL="1114425" indent="0" algn="ctr">
              <a:buNone/>
              <a:defRPr sz="1300"/>
            </a:lvl4pPr>
            <a:lvl5pPr marL="1485900" indent="0" algn="ctr">
              <a:buNone/>
              <a:defRPr sz="1300"/>
            </a:lvl5pPr>
            <a:lvl6pPr marL="1857375" indent="0" algn="ctr">
              <a:buNone/>
              <a:defRPr sz="1300"/>
            </a:lvl6pPr>
            <a:lvl7pPr marL="2228850" indent="0" algn="ctr">
              <a:buNone/>
              <a:defRPr sz="1300"/>
            </a:lvl7pPr>
            <a:lvl8pPr marL="2600325" indent="0" algn="ctr">
              <a:buNone/>
              <a:defRPr sz="1300"/>
            </a:lvl8pPr>
            <a:lvl9pPr marL="2971800" indent="0" algn="ctr">
              <a:buNone/>
              <a:defRPr sz="1300"/>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pPr>
              <a:defRPr/>
            </a:pPr>
            <a:endParaRPr lang="en-US" altLang="ja-JP"/>
          </a:p>
        </p:txBody>
      </p:sp>
      <p:sp>
        <p:nvSpPr>
          <p:cNvPr id="5" name="フッター プレースホルダー 4"/>
          <p:cNvSpPr>
            <a:spLocks noGrp="1"/>
          </p:cNvSpPr>
          <p:nvPr>
            <p:ph type="ftr" sz="quarter" idx="11"/>
          </p:nvPr>
        </p:nvSpPr>
        <p:spPr/>
        <p:txBody>
          <a:bodyPr/>
          <a:lstStyle/>
          <a:p>
            <a:pPr>
              <a:defRPr/>
            </a:pPr>
            <a:endParaRPr lang="en-US" altLang="ja-JP"/>
          </a:p>
        </p:txBody>
      </p:sp>
      <p:sp>
        <p:nvSpPr>
          <p:cNvPr id="6" name="スライド番号プレースホルダー 5"/>
          <p:cNvSpPr>
            <a:spLocks noGrp="1"/>
          </p:cNvSpPr>
          <p:nvPr>
            <p:ph type="sldNum" sz="quarter" idx="12"/>
          </p:nvPr>
        </p:nvSpPr>
        <p:spPr/>
        <p:txBody>
          <a:bodyPr/>
          <a:lstStyle/>
          <a:p>
            <a:pPr>
              <a:defRPr/>
            </a:pPr>
            <a:fld id="{1AD18240-E10B-4485-9E37-C5F1C2C25593}" type="slidenum">
              <a:rPr lang="en-US" altLang="ja-JP" smtClean="0"/>
              <a:pPr>
                <a:defRPr/>
              </a:pPr>
              <a:t>‹#›</a:t>
            </a:fld>
            <a:endParaRPr lang="en-US" altLang="ja-JP"/>
          </a:p>
        </p:txBody>
      </p:sp>
    </p:spTree>
    <p:extLst>
      <p:ext uri="{BB962C8B-B14F-4D97-AF65-F5344CB8AC3E}">
        <p14:creationId xmlns:p14="http://schemas.microsoft.com/office/powerpoint/2010/main" val="592815481"/>
      </p:ext>
    </p:extLst>
  </p:cSld>
  <p:clrMapOvr>
    <a:masterClrMapping/>
  </p:clrMapOvr>
  <p:transition spd="slow">
    <p:pull/>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pPr>
              <a:defRPr/>
            </a:pPr>
            <a:endParaRPr lang="en-US" altLang="ja-JP"/>
          </a:p>
        </p:txBody>
      </p:sp>
      <p:sp>
        <p:nvSpPr>
          <p:cNvPr id="5" name="フッター プレースホルダー 4"/>
          <p:cNvSpPr>
            <a:spLocks noGrp="1"/>
          </p:cNvSpPr>
          <p:nvPr>
            <p:ph type="ftr" sz="quarter" idx="11"/>
          </p:nvPr>
        </p:nvSpPr>
        <p:spPr/>
        <p:txBody>
          <a:bodyPr/>
          <a:lstStyle/>
          <a:p>
            <a:pPr>
              <a:defRPr/>
            </a:pPr>
            <a:endParaRPr lang="en-US" altLang="ja-JP"/>
          </a:p>
        </p:txBody>
      </p:sp>
      <p:sp>
        <p:nvSpPr>
          <p:cNvPr id="6" name="スライド番号プレースホルダー 5"/>
          <p:cNvSpPr>
            <a:spLocks noGrp="1"/>
          </p:cNvSpPr>
          <p:nvPr>
            <p:ph type="sldNum" sz="quarter" idx="12"/>
          </p:nvPr>
        </p:nvSpPr>
        <p:spPr/>
        <p:txBody>
          <a:bodyPr/>
          <a:lstStyle/>
          <a:p>
            <a:pPr>
              <a:defRPr/>
            </a:pPr>
            <a:fld id="{56544D92-EC2B-46EC-B541-A325DDCCF1F6}" type="slidenum">
              <a:rPr lang="en-US" altLang="ja-JP" smtClean="0"/>
              <a:pPr>
                <a:defRPr/>
              </a:pPr>
              <a:t>‹#›</a:t>
            </a:fld>
            <a:endParaRPr lang="en-US" altLang="ja-JP"/>
          </a:p>
        </p:txBody>
      </p:sp>
    </p:spTree>
    <p:extLst>
      <p:ext uri="{BB962C8B-B14F-4D97-AF65-F5344CB8AC3E}">
        <p14:creationId xmlns:p14="http://schemas.microsoft.com/office/powerpoint/2010/main" val="3414096029"/>
      </p:ext>
    </p:extLst>
  </p:cSld>
  <p:clrMapOvr>
    <a:masterClrMapping/>
  </p:clrMapOvr>
  <p:timing>
    <p:tnLst>
      <p:par>
        <p:cTn id="1" dur="indefinite" restart="never" nodeType="tmRoot"/>
      </p:par>
    </p:tnLst>
  </p:timing>
  <p:hf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7088981" y="365125"/>
            <a:ext cx="2135981" cy="5811838"/>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681037" y="365125"/>
            <a:ext cx="6284119" cy="5811838"/>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pPr>
              <a:defRPr/>
            </a:pPr>
            <a:endParaRPr lang="en-US" altLang="ja-JP"/>
          </a:p>
        </p:txBody>
      </p:sp>
      <p:sp>
        <p:nvSpPr>
          <p:cNvPr id="5" name="フッター プレースホルダー 4"/>
          <p:cNvSpPr>
            <a:spLocks noGrp="1"/>
          </p:cNvSpPr>
          <p:nvPr>
            <p:ph type="ftr" sz="quarter" idx="11"/>
          </p:nvPr>
        </p:nvSpPr>
        <p:spPr/>
        <p:txBody>
          <a:bodyPr/>
          <a:lstStyle/>
          <a:p>
            <a:pPr>
              <a:defRPr/>
            </a:pPr>
            <a:endParaRPr lang="en-US" altLang="ja-JP"/>
          </a:p>
        </p:txBody>
      </p:sp>
      <p:sp>
        <p:nvSpPr>
          <p:cNvPr id="6" name="スライド番号プレースホルダー 5"/>
          <p:cNvSpPr>
            <a:spLocks noGrp="1"/>
          </p:cNvSpPr>
          <p:nvPr>
            <p:ph type="sldNum" sz="quarter" idx="12"/>
          </p:nvPr>
        </p:nvSpPr>
        <p:spPr/>
        <p:txBody>
          <a:bodyPr/>
          <a:lstStyle/>
          <a:p>
            <a:pPr>
              <a:defRPr/>
            </a:pPr>
            <a:fld id="{56544D92-EC2B-46EC-B541-A325DDCCF1F6}" type="slidenum">
              <a:rPr lang="en-US" altLang="ja-JP" smtClean="0"/>
              <a:pPr>
                <a:defRPr/>
              </a:pPr>
              <a:t>‹#›</a:t>
            </a:fld>
            <a:endParaRPr lang="en-US" altLang="ja-JP"/>
          </a:p>
        </p:txBody>
      </p:sp>
    </p:spTree>
    <p:extLst>
      <p:ext uri="{BB962C8B-B14F-4D97-AF65-F5344CB8AC3E}">
        <p14:creationId xmlns:p14="http://schemas.microsoft.com/office/powerpoint/2010/main" val="3063988339"/>
      </p:ext>
    </p:extLst>
  </p:cSld>
  <p:clrMapOvr>
    <a:masterClrMapping/>
  </p:clrMapOvr>
  <p:timing>
    <p:tnLst>
      <p:par>
        <p:cTn id="1" dur="indefinite" restart="never" nodeType="tmRoot"/>
      </p:par>
    </p:tnLst>
  </p:timing>
  <p:hf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pPr>
              <a:defRPr/>
            </a:pPr>
            <a:endParaRPr lang="en-US" altLang="ja-JP"/>
          </a:p>
        </p:txBody>
      </p:sp>
      <p:sp>
        <p:nvSpPr>
          <p:cNvPr id="5" name="フッター プレースホルダー 4"/>
          <p:cNvSpPr>
            <a:spLocks noGrp="1"/>
          </p:cNvSpPr>
          <p:nvPr>
            <p:ph type="ftr" sz="quarter" idx="11"/>
          </p:nvPr>
        </p:nvSpPr>
        <p:spPr/>
        <p:txBody>
          <a:bodyPr/>
          <a:lstStyle/>
          <a:p>
            <a:pPr>
              <a:defRPr/>
            </a:pPr>
            <a:endParaRPr lang="en-US" altLang="ja-JP"/>
          </a:p>
        </p:txBody>
      </p:sp>
      <p:sp>
        <p:nvSpPr>
          <p:cNvPr id="6" name="スライド番号プレースホルダー 5"/>
          <p:cNvSpPr>
            <a:spLocks noGrp="1"/>
          </p:cNvSpPr>
          <p:nvPr>
            <p:ph type="sldNum" sz="quarter" idx="12"/>
          </p:nvPr>
        </p:nvSpPr>
        <p:spPr/>
        <p:txBody>
          <a:bodyPr/>
          <a:lstStyle/>
          <a:p>
            <a:pPr>
              <a:defRPr/>
            </a:pPr>
            <a:fld id="{7B48F9C1-E2D3-4288-A1E9-5C2C0DD5A465}" type="slidenum">
              <a:rPr lang="en-US" altLang="ja-JP" smtClean="0"/>
              <a:pPr>
                <a:defRPr/>
              </a:pPr>
              <a:t>‹#›</a:t>
            </a:fld>
            <a:endParaRPr lang="en-US" altLang="ja-JP"/>
          </a:p>
        </p:txBody>
      </p:sp>
    </p:spTree>
    <p:extLst>
      <p:ext uri="{BB962C8B-B14F-4D97-AF65-F5344CB8AC3E}">
        <p14:creationId xmlns:p14="http://schemas.microsoft.com/office/powerpoint/2010/main" val="374174683"/>
      </p:ext>
    </p:extLst>
  </p:cSld>
  <p:clrMapOvr>
    <a:masterClrMapping/>
  </p:clrMapOvr>
  <p:transition spd="slow">
    <p:pull/>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675878" y="1709739"/>
            <a:ext cx="8543925" cy="2852737"/>
          </a:xfrm>
        </p:spPr>
        <p:txBody>
          <a:bodyPr anchor="b"/>
          <a:lstStyle>
            <a:lvl1pPr>
              <a:defRPr sz="4875"/>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675878" y="4589464"/>
            <a:ext cx="8543925" cy="1500187"/>
          </a:xfrm>
        </p:spPr>
        <p:txBody>
          <a:bodyPr/>
          <a:lstStyle>
            <a:lvl1pPr marL="0" indent="0">
              <a:buNone/>
              <a:defRPr sz="1950">
                <a:solidFill>
                  <a:schemeClr val="tx1">
                    <a:tint val="75000"/>
                  </a:schemeClr>
                </a:solidFill>
              </a:defRPr>
            </a:lvl1pPr>
            <a:lvl2pPr marL="371475" indent="0">
              <a:buNone/>
              <a:defRPr sz="1625">
                <a:solidFill>
                  <a:schemeClr val="tx1">
                    <a:tint val="75000"/>
                  </a:schemeClr>
                </a:solidFill>
              </a:defRPr>
            </a:lvl2pPr>
            <a:lvl3pPr marL="742950" indent="0">
              <a:buNone/>
              <a:defRPr sz="1463">
                <a:solidFill>
                  <a:schemeClr val="tx1">
                    <a:tint val="75000"/>
                  </a:schemeClr>
                </a:solidFill>
              </a:defRPr>
            </a:lvl3pPr>
            <a:lvl4pPr marL="1114425" indent="0">
              <a:buNone/>
              <a:defRPr sz="1300">
                <a:solidFill>
                  <a:schemeClr val="tx1">
                    <a:tint val="75000"/>
                  </a:schemeClr>
                </a:solidFill>
              </a:defRPr>
            </a:lvl4pPr>
            <a:lvl5pPr marL="1485900" indent="0">
              <a:buNone/>
              <a:defRPr sz="1300">
                <a:solidFill>
                  <a:schemeClr val="tx1">
                    <a:tint val="75000"/>
                  </a:schemeClr>
                </a:solidFill>
              </a:defRPr>
            </a:lvl5pPr>
            <a:lvl6pPr marL="1857375" indent="0">
              <a:buNone/>
              <a:defRPr sz="1300">
                <a:solidFill>
                  <a:schemeClr val="tx1">
                    <a:tint val="75000"/>
                  </a:schemeClr>
                </a:solidFill>
              </a:defRPr>
            </a:lvl6pPr>
            <a:lvl7pPr marL="2228850" indent="0">
              <a:buNone/>
              <a:defRPr sz="1300">
                <a:solidFill>
                  <a:schemeClr val="tx1">
                    <a:tint val="75000"/>
                  </a:schemeClr>
                </a:solidFill>
              </a:defRPr>
            </a:lvl7pPr>
            <a:lvl8pPr marL="2600325" indent="0">
              <a:buNone/>
              <a:defRPr sz="1300">
                <a:solidFill>
                  <a:schemeClr val="tx1">
                    <a:tint val="75000"/>
                  </a:schemeClr>
                </a:solidFill>
              </a:defRPr>
            </a:lvl8pPr>
            <a:lvl9pPr marL="2971800" indent="0">
              <a:buNone/>
              <a:defRPr sz="13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pPr>
              <a:defRPr/>
            </a:pPr>
            <a:endParaRPr lang="en-US" altLang="ja-JP"/>
          </a:p>
        </p:txBody>
      </p:sp>
      <p:sp>
        <p:nvSpPr>
          <p:cNvPr id="5" name="フッター プレースホルダー 4"/>
          <p:cNvSpPr>
            <a:spLocks noGrp="1"/>
          </p:cNvSpPr>
          <p:nvPr>
            <p:ph type="ftr" sz="quarter" idx="11"/>
          </p:nvPr>
        </p:nvSpPr>
        <p:spPr/>
        <p:txBody>
          <a:bodyPr/>
          <a:lstStyle/>
          <a:p>
            <a:pPr>
              <a:defRPr/>
            </a:pPr>
            <a:endParaRPr lang="en-US" altLang="ja-JP"/>
          </a:p>
        </p:txBody>
      </p:sp>
      <p:sp>
        <p:nvSpPr>
          <p:cNvPr id="6" name="スライド番号プレースホルダー 5"/>
          <p:cNvSpPr>
            <a:spLocks noGrp="1"/>
          </p:cNvSpPr>
          <p:nvPr>
            <p:ph type="sldNum" sz="quarter" idx="12"/>
          </p:nvPr>
        </p:nvSpPr>
        <p:spPr/>
        <p:txBody>
          <a:bodyPr/>
          <a:lstStyle/>
          <a:p>
            <a:pPr>
              <a:defRPr/>
            </a:pPr>
            <a:fld id="{D1565DE2-09B9-432F-A613-8B5A17EB05C0}" type="slidenum">
              <a:rPr lang="en-US" altLang="ja-JP" smtClean="0"/>
              <a:pPr>
                <a:defRPr/>
              </a:pPr>
              <a:t>‹#›</a:t>
            </a:fld>
            <a:endParaRPr lang="en-US" altLang="ja-JP"/>
          </a:p>
        </p:txBody>
      </p:sp>
    </p:spTree>
    <p:extLst>
      <p:ext uri="{BB962C8B-B14F-4D97-AF65-F5344CB8AC3E}">
        <p14:creationId xmlns:p14="http://schemas.microsoft.com/office/powerpoint/2010/main" val="3625033039"/>
      </p:ext>
    </p:extLst>
  </p:cSld>
  <p:clrMapOvr>
    <a:masterClrMapping/>
  </p:clrMapOvr>
  <p:transition spd="slow">
    <p:pull/>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681038" y="1825625"/>
            <a:ext cx="4210050" cy="4351338"/>
          </a:xfrm>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5014913" y="1825625"/>
            <a:ext cx="4210050" cy="4351338"/>
          </a:xfrm>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pPr>
              <a:defRPr/>
            </a:pPr>
            <a:endParaRPr lang="en-US" altLang="ja-JP"/>
          </a:p>
        </p:txBody>
      </p:sp>
      <p:sp>
        <p:nvSpPr>
          <p:cNvPr id="6" name="フッター プレースホルダー 5"/>
          <p:cNvSpPr>
            <a:spLocks noGrp="1"/>
          </p:cNvSpPr>
          <p:nvPr>
            <p:ph type="ftr" sz="quarter" idx="11"/>
          </p:nvPr>
        </p:nvSpPr>
        <p:spPr/>
        <p:txBody>
          <a:bodyPr/>
          <a:lstStyle/>
          <a:p>
            <a:pPr>
              <a:defRPr/>
            </a:pPr>
            <a:endParaRPr lang="en-US" altLang="ja-JP"/>
          </a:p>
        </p:txBody>
      </p:sp>
      <p:sp>
        <p:nvSpPr>
          <p:cNvPr id="7" name="スライド番号プレースホルダー 6"/>
          <p:cNvSpPr>
            <a:spLocks noGrp="1"/>
          </p:cNvSpPr>
          <p:nvPr>
            <p:ph type="sldNum" sz="quarter" idx="12"/>
          </p:nvPr>
        </p:nvSpPr>
        <p:spPr/>
        <p:txBody>
          <a:bodyPr/>
          <a:lstStyle/>
          <a:p>
            <a:pPr>
              <a:defRPr/>
            </a:pPr>
            <a:fld id="{AF53C248-7E7F-4AF9-AC70-8AD0B151665B}" type="slidenum">
              <a:rPr lang="en-US" altLang="ja-JP" smtClean="0"/>
              <a:pPr>
                <a:defRPr/>
              </a:pPr>
              <a:t>‹#›</a:t>
            </a:fld>
            <a:endParaRPr lang="en-US" altLang="ja-JP"/>
          </a:p>
        </p:txBody>
      </p:sp>
    </p:spTree>
    <p:extLst>
      <p:ext uri="{BB962C8B-B14F-4D97-AF65-F5344CB8AC3E}">
        <p14:creationId xmlns:p14="http://schemas.microsoft.com/office/powerpoint/2010/main" val="1450437132"/>
      </p:ext>
    </p:extLst>
  </p:cSld>
  <p:clrMapOvr>
    <a:masterClrMapping/>
  </p:clrMapOvr>
  <p:transition spd="slow">
    <p:pull/>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682328" y="365126"/>
            <a:ext cx="8543925" cy="1325563"/>
          </a:xfrm>
        </p:spPr>
        <p:txBody>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682328" y="1681163"/>
            <a:ext cx="4190702" cy="823912"/>
          </a:xfrm>
        </p:spPr>
        <p:txBody>
          <a:bodyPr anchor="b"/>
          <a:lstStyle>
            <a:lvl1pPr marL="0" indent="0">
              <a:buNone/>
              <a:defRPr sz="1950" b="1"/>
            </a:lvl1pPr>
            <a:lvl2pPr marL="371475" indent="0">
              <a:buNone/>
              <a:defRPr sz="1625" b="1"/>
            </a:lvl2pPr>
            <a:lvl3pPr marL="742950" indent="0">
              <a:buNone/>
              <a:defRPr sz="1463" b="1"/>
            </a:lvl3pPr>
            <a:lvl4pPr marL="1114425" indent="0">
              <a:buNone/>
              <a:defRPr sz="1300" b="1"/>
            </a:lvl4pPr>
            <a:lvl5pPr marL="1485900" indent="0">
              <a:buNone/>
              <a:defRPr sz="1300" b="1"/>
            </a:lvl5pPr>
            <a:lvl6pPr marL="1857375" indent="0">
              <a:buNone/>
              <a:defRPr sz="1300" b="1"/>
            </a:lvl6pPr>
            <a:lvl7pPr marL="2228850" indent="0">
              <a:buNone/>
              <a:defRPr sz="1300" b="1"/>
            </a:lvl7pPr>
            <a:lvl8pPr marL="2600325" indent="0">
              <a:buNone/>
              <a:defRPr sz="1300" b="1"/>
            </a:lvl8pPr>
            <a:lvl9pPr marL="2971800" indent="0">
              <a:buNone/>
              <a:defRPr sz="13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682328" y="2505075"/>
            <a:ext cx="4190702" cy="3684588"/>
          </a:xfrm>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5014913" y="1681163"/>
            <a:ext cx="4211340" cy="823912"/>
          </a:xfrm>
        </p:spPr>
        <p:txBody>
          <a:bodyPr anchor="b"/>
          <a:lstStyle>
            <a:lvl1pPr marL="0" indent="0">
              <a:buNone/>
              <a:defRPr sz="1950" b="1"/>
            </a:lvl1pPr>
            <a:lvl2pPr marL="371475" indent="0">
              <a:buNone/>
              <a:defRPr sz="1625" b="1"/>
            </a:lvl2pPr>
            <a:lvl3pPr marL="742950" indent="0">
              <a:buNone/>
              <a:defRPr sz="1463" b="1"/>
            </a:lvl3pPr>
            <a:lvl4pPr marL="1114425" indent="0">
              <a:buNone/>
              <a:defRPr sz="1300" b="1"/>
            </a:lvl4pPr>
            <a:lvl5pPr marL="1485900" indent="0">
              <a:buNone/>
              <a:defRPr sz="1300" b="1"/>
            </a:lvl5pPr>
            <a:lvl6pPr marL="1857375" indent="0">
              <a:buNone/>
              <a:defRPr sz="1300" b="1"/>
            </a:lvl6pPr>
            <a:lvl7pPr marL="2228850" indent="0">
              <a:buNone/>
              <a:defRPr sz="1300" b="1"/>
            </a:lvl7pPr>
            <a:lvl8pPr marL="2600325" indent="0">
              <a:buNone/>
              <a:defRPr sz="1300" b="1"/>
            </a:lvl8pPr>
            <a:lvl9pPr marL="2971800" indent="0">
              <a:buNone/>
              <a:defRPr sz="13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5014913" y="2505075"/>
            <a:ext cx="4211340" cy="3684588"/>
          </a:xfrm>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pPr>
              <a:defRPr/>
            </a:pPr>
            <a:endParaRPr lang="en-US" altLang="ja-JP"/>
          </a:p>
        </p:txBody>
      </p:sp>
      <p:sp>
        <p:nvSpPr>
          <p:cNvPr id="8" name="フッター プレースホルダー 7"/>
          <p:cNvSpPr>
            <a:spLocks noGrp="1"/>
          </p:cNvSpPr>
          <p:nvPr>
            <p:ph type="ftr" sz="quarter" idx="11"/>
          </p:nvPr>
        </p:nvSpPr>
        <p:spPr/>
        <p:txBody>
          <a:bodyPr/>
          <a:lstStyle/>
          <a:p>
            <a:pPr>
              <a:defRPr/>
            </a:pPr>
            <a:endParaRPr lang="en-US" altLang="ja-JP"/>
          </a:p>
        </p:txBody>
      </p:sp>
      <p:sp>
        <p:nvSpPr>
          <p:cNvPr id="9" name="スライド番号プレースホルダー 8"/>
          <p:cNvSpPr>
            <a:spLocks noGrp="1"/>
          </p:cNvSpPr>
          <p:nvPr>
            <p:ph type="sldNum" sz="quarter" idx="12"/>
          </p:nvPr>
        </p:nvSpPr>
        <p:spPr/>
        <p:txBody>
          <a:bodyPr/>
          <a:lstStyle/>
          <a:p>
            <a:pPr>
              <a:defRPr/>
            </a:pPr>
            <a:fld id="{7F09C0BA-5E30-4DD9-AF90-75D00110AA58}" type="slidenum">
              <a:rPr lang="en-US" altLang="ja-JP" smtClean="0"/>
              <a:pPr>
                <a:defRPr/>
              </a:pPr>
              <a:t>‹#›</a:t>
            </a:fld>
            <a:endParaRPr lang="en-US" altLang="ja-JP"/>
          </a:p>
        </p:txBody>
      </p:sp>
    </p:spTree>
    <p:extLst>
      <p:ext uri="{BB962C8B-B14F-4D97-AF65-F5344CB8AC3E}">
        <p14:creationId xmlns:p14="http://schemas.microsoft.com/office/powerpoint/2010/main" val="1664590554"/>
      </p:ext>
    </p:extLst>
  </p:cSld>
  <p:clrMapOvr>
    <a:masterClrMapping/>
  </p:clrMapOvr>
  <p:transition spd="slow">
    <p:pull/>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pPr>
              <a:defRPr/>
            </a:pPr>
            <a:endParaRPr lang="en-US" altLang="ja-JP"/>
          </a:p>
        </p:txBody>
      </p:sp>
      <p:sp>
        <p:nvSpPr>
          <p:cNvPr id="4" name="フッター プレースホルダー 3"/>
          <p:cNvSpPr>
            <a:spLocks noGrp="1"/>
          </p:cNvSpPr>
          <p:nvPr>
            <p:ph type="ftr" sz="quarter" idx="11"/>
          </p:nvPr>
        </p:nvSpPr>
        <p:spPr/>
        <p:txBody>
          <a:bodyPr/>
          <a:lstStyle/>
          <a:p>
            <a:pPr>
              <a:defRPr/>
            </a:pPr>
            <a:endParaRPr lang="en-US" altLang="ja-JP"/>
          </a:p>
        </p:txBody>
      </p:sp>
      <p:sp>
        <p:nvSpPr>
          <p:cNvPr id="5" name="スライド番号プレースホルダー 4"/>
          <p:cNvSpPr>
            <a:spLocks noGrp="1"/>
          </p:cNvSpPr>
          <p:nvPr>
            <p:ph type="sldNum" sz="quarter" idx="12"/>
          </p:nvPr>
        </p:nvSpPr>
        <p:spPr/>
        <p:txBody>
          <a:bodyPr/>
          <a:lstStyle/>
          <a:p>
            <a:pPr>
              <a:defRPr/>
            </a:pPr>
            <a:fld id="{42BD67C8-3822-4C66-AD35-EBA5C6685F72}" type="slidenum">
              <a:rPr lang="en-US" altLang="ja-JP" smtClean="0"/>
              <a:pPr>
                <a:defRPr/>
              </a:pPr>
              <a:t>‹#›</a:t>
            </a:fld>
            <a:endParaRPr lang="en-US" altLang="ja-JP"/>
          </a:p>
        </p:txBody>
      </p:sp>
    </p:spTree>
    <p:extLst>
      <p:ext uri="{BB962C8B-B14F-4D97-AF65-F5344CB8AC3E}">
        <p14:creationId xmlns:p14="http://schemas.microsoft.com/office/powerpoint/2010/main" val="2089238932"/>
      </p:ext>
    </p:extLst>
  </p:cSld>
  <p:clrMapOvr>
    <a:masterClrMapping/>
  </p:clrMapOvr>
  <p:transition spd="slow">
    <p:pull/>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pPr>
              <a:defRPr/>
            </a:pPr>
            <a:endParaRPr lang="en-US" altLang="ja-JP"/>
          </a:p>
        </p:txBody>
      </p:sp>
      <p:sp>
        <p:nvSpPr>
          <p:cNvPr id="3" name="フッター プレースホルダー 2"/>
          <p:cNvSpPr>
            <a:spLocks noGrp="1"/>
          </p:cNvSpPr>
          <p:nvPr>
            <p:ph type="ftr" sz="quarter" idx="11"/>
          </p:nvPr>
        </p:nvSpPr>
        <p:spPr/>
        <p:txBody>
          <a:bodyPr/>
          <a:lstStyle/>
          <a:p>
            <a:pPr>
              <a:defRPr/>
            </a:pPr>
            <a:endParaRPr lang="en-US" altLang="ja-JP"/>
          </a:p>
        </p:txBody>
      </p:sp>
      <p:sp>
        <p:nvSpPr>
          <p:cNvPr id="4" name="スライド番号プレースホルダー 3"/>
          <p:cNvSpPr>
            <a:spLocks noGrp="1"/>
          </p:cNvSpPr>
          <p:nvPr>
            <p:ph type="sldNum" sz="quarter" idx="12"/>
          </p:nvPr>
        </p:nvSpPr>
        <p:spPr/>
        <p:txBody>
          <a:bodyPr/>
          <a:lstStyle/>
          <a:p>
            <a:pPr>
              <a:defRPr/>
            </a:pPr>
            <a:fld id="{69C54C16-DED1-4BF8-8903-754AF6F7776A}" type="slidenum">
              <a:rPr lang="en-US" altLang="ja-JP" smtClean="0"/>
              <a:pPr>
                <a:defRPr/>
              </a:pPr>
              <a:t>‹#›</a:t>
            </a:fld>
            <a:endParaRPr lang="en-US" altLang="ja-JP"/>
          </a:p>
        </p:txBody>
      </p:sp>
    </p:spTree>
    <p:extLst>
      <p:ext uri="{BB962C8B-B14F-4D97-AF65-F5344CB8AC3E}">
        <p14:creationId xmlns:p14="http://schemas.microsoft.com/office/powerpoint/2010/main" val="4075360637"/>
      </p:ext>
    </p:extLst>
  </p:cSld>
  <p:clrMapOvr>
    <a:masterClrMapping/>
  </p:clrMapOvr>
  <p:transition spd="slow">
    <p:pull/>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682328" y="457200"/>
            <a:ext cx="3194943" cy="1600200"/>
          </a:xfrm>
        </p:spPr>
        <p:txBody>
          <a:bodyPr anchor="b"/>
          <a:lstStyle>
            <a:lvl1pPr>
              <a:defRPr sz="2600"/>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4211340" y="987426"/>
            <a:ext cx="5014913" cy="4873625"/>
          </a:xfrm>
        </p:spPr>
        <p:txBody>
          <a:bodyPr/>
          <a:lstStyle>
            <a:lvl1pPr>
              <a:defRPr sz="2600"/>
            </a:lvl1pPr>
            <a:lvl2pPr>
              <a:defRPr sz="2275"/>
            </a:lvl2pPr>
            <a:lvl3pPr>
              <a:defRPr sz="1950"/>
            </a:lvl3pPr>
            <a:lvl4pPr>
              <a:defRPr sz="1625"/>
            </a:lvl4pPr>
            <a:lvl5pPr>
              <a:defRPr sz="1625"/>
            </a:lvl5pPr>
            <a:lvl6pPr>
              <a:defRPr sz="1625"/>
            </a:lvl6pPr>
            <a:lvl7pPr>
              <a:defRPr sz="1625"/>
            </a:lvl7pPr>
            <a:lvl8pPr>
              <a:defRPr sz="1625"/>
            </a:lvl8pPr>
            <a:lvl9pPr>
              <a:defRPr sz="1625"/>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682328" y="2057400"/>
            <a:ext cx="3194943" cy="3811588"/>
          </a:xfrm>
        </p:spPr>
        <p:txBody>
          <a:bodyPr/>
          <a:lstStyle>
            <a:lvl1pPr marL="0" indent="0">
              <a:buNone/>
              <a:defRPr sz="1300"/>
            </a:lvl1pPr>
            <a:lvl2pPr marL="371475" indent="0">
              <a:buNone/>
              <a:defRPr sz="1138"/>
            </a:lvl2pPr>
            <a:lvl3pPr marL="742950" indent="0">
              <a:buNone/>
              <a:defRPr sz="975"/>
            </a:lvl3pPr>
            <a:lvl4pPr marL="1114425" indent="0">
              <a:buNone/>
              <a:defRPr sz="813"/>
            </a:lvl4pPr>
            <a:lvl5pPr marL="1485900" indent="0">
              <a:buNone/>
              <a:defRPr sz="813"/>
            </a:lvl5pPr>
            <a:lvl6pPr marL="1857375" indent="0">
              <a:buNone/>
              <a:defRPr sz="813"/>
            </a:lvl6pPr>
            <a:lvl7pPr marL="2228850" indent="0">
              <a:buNone/>
              <a:defRPr sz="813"/>
            </a:lvl7pPr>
            <a:lvl8pPr marL="2600325" indent="0">
              <a:buNone/>
              <a:defRPr sz="813"/>
            </a:lvl8pPr>
            <a:lvl9pPr marL="2971800" indent="0">
              <a:buNone/>
              <a:defRPr sz="813"/>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pPr>
              <a:defRPr/>
            </a:pPr>
            <a:endParaRPr lang="en-US" altLang="ja-JP"/>
          </a:p>
        </p:txBody>
      </p:sp>
      <p:sp>
        <p:nvSpPr>
          <p:cNvPr id="6" name="フッター プレースホルダー 5"/>
          <p:cNvSpPr>
            <a:spLocks noGrp="1"/>
          </p:cNvSpPr>
          <p:nvPr>
            <p:ph type="ftr" sz="quarter" idx="11"/>
          </p:nvPr>
        </p:nvSpPr>
        <p:spPr/>
        <p:txBody>
          <a:bodyPr/>
          <a:lstStyle/>
          <a:p>
            <a:pPr>
              <a:defRPr/>
            </a:pPr>
            <a:endParaRPr lang="en-US" altLang="ja-JP"/>
          </a:p>
        </p:txBody>
      </p:sp>
      <p:sp>
        <p:nvSpPr>
          <p:cNvPr id="7" name="スライド番号プレースホルダー 6"/>
          <p:cNvSpPr>
            <a:spLocks noGrp="1"/>
          </p:cNvSpPr>
          <p:nvPr>
            <p:ph type="sldNum" sz="quarter" idx="12"/>
          </p:nvPr>
        </p:nvSpPr>
        <p:spPr/>
        <p:txBody>
          <a:bodyPr/>
          <a:lstStyle/>
          <a:p>
            <a:pPr>
              <a:defRPr/>
            </a:pPr>
            <a:fld id="{56544D92-EC2B-46EC-B541-A325DDCCF1F6}" type="slidenum">
              <a:rPr lang="en-US" altLang="ja-JP" smtClean="0"/>
              <a:pPr>
                <a:defRPr/>
              </a:pPr>
              <a:t>‹#›</a:t>
            </a:fld>
            <a:endParaRPr lang="en-US" altLang="ja-JP"/>
          </a:p>
        </p:txBody>
      </p:sp>
    </p:spTree>
    <p:extLst>
      <p:ext uri="{BB962C8B-B14F-4D97-AF65-F5344CB8AC3E}">
        <p14:creationId xmlns:p14="http://schemas.microsoft.com/office/powerpoint/2010/main" val="803624"/>
      </p:ext>
    </p:extLst>
  </p:cSld>
  <p:clrMapOvr>
    <a:masterClrMapping/>
  </p:clrMapOvr>
  <p:timing>
    <p:tnLst>
      <p:par>
        <p:cTn id="1" dur="indefinite" restart="never" nodeType="tmRoot"/>
      </p:par>
    </p:tnLst>
  </p:timing>
  <p:hf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682328" y="457200"/>
            <a:ext cx="3194943" cy="1600200"/>
          </a:xfrm>
        </p:spPr>
        <p:txBody>
          <a:bodyPr anchor="b"/>
          <a:lstStyle>
            <a:lvl1pPr>
              <a:defRPr sz="2600"/>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4211340" y="987426"/>
            <a:ext cx="5014913" cy="4873625"/>
          </a:xfrm>
        </p:spPr>
        <p:txBody>
          <a:bodyPr/>
          <a:lstStyle>
            <a:lvl1pPr marL="0" indent="0">
              <a:buNone/>
              <a:defRPr sz="2600"/>
            </a:lvl1pPr>
            <a:lvl2pPr marL="371475" indent="0">
              <a:buNone/>
              <a:defRPr sz="2275"/>
            </a:lvl2pPr>
            <a:lvl3pPr marL="742950" indent="0">
              <a:buNone/>
              <a:defRPr sz="1950"/>
            </a:lvl3pPr>
            <a:lvl4pPr marL="1114425" indent="0">
              <a:buNone/>
              <a:defRPr sz="1625"/>
            </a:lvl4pPr>
            <a:lvl5pPr marL="1485900" indent="0">
              <a:buNone/>
              <a:defRPr sz="1625"/>
            </a:lvl5pPr>
            <a:lvl6pPr marL="1857375" indent="0">
              <a:buNone/>
              <a:defRPr sz="1625"/>
            </a:lvl6pPr>
            <a:lvl7pPr marL="2228850" indent="0">
              <a:buNone/>
              <a:defRPr sz="1625"/>
            </a:lvl7pPr>
            <a:lvl8pPr marL="2600325" indent="0">
              <a:buNone/>
              <a:defRPr sz="1625"/>
            </a:lvl8pPr>
            <a:lvl9pPr marL="2971800" indent="0">
              <a:buNone/>
              <a:defRPr sz="1625"/>
            </a:lvl9pPr>
          </a:lstStyle>
          <a:p>
            <a:endParaRPr kumimoji="1" lang="ja-JP" altLang="en-US"/>
          </a:p>
        </p:txBody>
      </p:sp>
      <p:sp>
        <p:nvSpPr>
          <p:cNvPr id="4" name="テキスト プレースホルダー 3"/>
          <p:cNvSpPr>
            <a:spLocks noGrp="1"/>
          </p:cNvSpPr>
          <p:nvPr>
            <p:ph type="body" sz="half" idx="2"/>
          </p:nvPr>
        </p:nvSpPr>
        <p:spPr>
          <a:xfrm>
            <a:off x="682328" y="2057400"/>
            <a:ext cx="3194943" cy="3811588"/>
          </a:xfrm>
        </p:spPr>
        <p:txBody>
          <a:bodyPr/>
          <a:lstStyle>
            <a:lvl1pPr marL="0" indent="0">
              <a:buNone/>
              <a:defRPr sz="1300"/>
            </a:lvl1pPr>
            <a:lvl2pPr marL="371475" indent="0">
              <a:buNone/>
              <a:defRPr sz="1138"/>
            </a:lvl2pPr>
            <a:lvl3pPr marL="742950" indent="0">
              <a:buNone/>
              <a:defRPr sz="975"/>
            </a:lvl3pPr>
            <a:lvl4pPr marL="1114425" indent="0">
              <a:buNone/>
              <a:defRPr sz="813"/>
            </a:lvl4pPr>
            <a:lvl5pPr marL="1485900" indent="0">
              <a:buNone/>
              <a:defRPr sz="813"/>
            </a:lvl5pPr>
            <a:lvl6pPr marL="1857375" indent="0">
              <a:buNone/>
              <a:defRPr sz="813"/>
            </a:lvl6pPr>
            <a:lvl7pPr marL="2228850" indent="0">
              <a:buNone/>
              <a:defRPr sz="813"/>
            </a:lvl7pPr>
            <a:lvl8pPr marL="2600325" indent="0">
              <a:buNone/>
              <a:defRPr sz="813"/>
            </a:lvl8pPr>
            <a:lvl9pPr marL="2971800" indent="0">
              <a:buNone/>
              <a:defRPr sz="813"/>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pPr>
              <a:defRPr/>
            </a:pPr>
            <a:endParaRPr lang="en-US" altLang="ja-JP"/>
          </a:p>
        </p:txBody>
      </p:sp>
      <p:sp>
        <p:nvSpPr>
          <p:cNvPr id="6" name="フッター プレースホルダー 5"/>
          <p:cNvSpPr>
            <a:spLocks noGrp="1"/>
          </p:cNvSpPr>
          <p:nvPr>
            <p:ph type="ftr" sz="quarter" idx="11"/>
          </p:nvPr>
        </p:nvSpPr>
        <p:spPr/>
        <p:txBody>
          <a:bodyPr/>
          <a:lstStyle/>
          <a:p>
            <a:pPr>
              <a:defRPr/>
            </a:pPr>
            <a:endParaRPr lang="en-US" altLang="ja-JP"/>
          </a:p>
        </p:txBody>
      </p:sp>
      <p:sp>
        <p:nvSpPr>
          <p:cNvPr id="7" name="スライド番号プレースホルダー 6"/>
          <p:cNvSpPr>
            <a:spLocks noGrp="1"/>
          </p:cNvSpPr>
          <p:nvPr>
            <p:ph type="sldNum" sz="quarter" idx="12"/>
          </p:nvPr>
        </p:nvSpPr>
        <p:spPr/>
        <p:txBody>
          <a:bodyPr/>
          <a:lstStyle/>
          <a:p>
            <a:pPr>
              <a:defRPr/>
            </a:pPr>
            <a:fld id="{284C44C5-049D-44FC-B10B-BEE3F1BE96F3}" type="slidenum">
              <a:rPr lang="en-US" altLang="ja-JP" smtClean="0"/>
              <a:pPr>
                <a:defRPr/>
              </a:pPr>
              <a:t>‹#›</a:t>
            </a:fld>
            <a:endParaRPr lang="en-US" altLang="ja-JP"/>
          </a:p>
        </p:txBody>
      </p:sp>
    </p:spTree>
    <p:extLst>
      <p:ext uri="{BB962C8B-B14F-4D97-AF65-F5344CB8AC3E}">
        <p14:creationId xmlns:p14="http://schemas.microsoft.com/office/powerpoint/2010/main" val="485059115"/>
      </p:ext>
    </p:extLst>
  </p:cSld>
  <p:clrMapOvr>
    <a:masterClrMapping/>
  </p:clrMapOvr>
  <p:transition spd="slow">
    <p:pull/>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681038" y="365126"/>
            <a:ext cx="8543925" cy="1325563"/>
          </a:xfrm>
          <a:prstGeom prst="rect">
            <a:avLst/>
          </a:prstGeom>
        </p:spPr>
        <p:txBody>
          <a:bodyPr vert="horz" lIns="91440" tIns="45720" rIns="91440" bIns="45720"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681038" y="1825625"/>
            <a:ext cx="8543925" cy="4351338"/>
          </a:xfrm>
          <a:prstGeom prst="rect">
            <a:avLst/>
          </a:prstGeom>
        </p:spPr>
        <p:txBody>
          <a:bodyPr vert="horz" lIns="91440" tIns="45720" rIns="91440" bIns="45720"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681038" y="6356351"/>
            <a:ext cx="2228850" cy="365125"/>
          </a:xfrm>
          <a:prstGeom prst="rect">
            <a:avLst/>
          </a:prstGeom>
        </p:spPr>
        <p:txBody>
          <a:bodyPr vert="horz" lIns="91440" tIns="45720" rIns="91440" bIns="45720" rtlCol="0" anchor="ctr"/>
          <a:lstStyle>
            <a:lvl1pPr algn="l">
              <a:defRPr sz="975">
                <a:solidFill>
                  <a:schemeClr val="tx1">
                    <a:tint val="75000"/>
                  </a:schemeClr>
                </a:solidFill>
              </a:defRPr>
            </a:lvl1pPr>
          </a:lstStyle>
          <a:p>
            <a:pPr>
              <a:defRPr/>
            </a:pPr>
            <a:endParaRPr lang="en-US" altLang="ja-JP"/>
          </a:p>
        </p:txBody>
      </p:sp>
      <p:sp>
        <p:nvSpPr>
          <p:cNvPr id="5" name="フッター プレースホルダー 4"/>
          <p:cNvSpPr>
            <a:spLocks noGrp="1"/>
          </p:cNvSpPr>
          <p:nvPr>
            <p:ph type="ftr" sz="quarter" idx="3"/>
          </p:nvPr>
        </p:nvSpPr>
        <p:spPr>
          <a:xfrm>
            <a:off x="3281363" y="6356351"/>
            <a:ext cx="3343275" cy="365125"/>
          </a:xfrm>
          <a:prstGeom prst="rect">
            <a:avLst/>
          </a:prstGeom>
        </p:spPr>
        <p:txBody>
          <a:bodyPr vert="horz" lIns="91440" tIns="45720" rIns="91440" bIns="45720" rtlCol="0" anchor="ctr"/>
          <a:lstStyle>
            <a:lvl1pPr algn="ctr">
              <a:defRPr sz="975">
                <a:solidFill>
                  <a:schemeClr val="tx1">
                    <a:tint val="75000"/>
                  </a:schemeClr>
                </a:solidFill>
              </a:defRPr>
            </a:lvl1pPr>
          </a:lstStyle>
          <a:p>
            <a:pPr>
              <a:defRPr/>
            </a:pPr>
            <a:endParaRPr lang="en-US" altLang="ja-JP"/>
          </a:p>
        </p:txBody>
      </p:sp>
      <p:sp>
        <p:nvSpPr>
          <p:cNvPr id="6" name="スライド番号プレースホルダー 5"/>
          <p:cNvSpPr>
            <a:spLocks noGrp="1"/>
          </p:cNvSpPr>
          <p:nvPr>
            <p:ph type="sldNum" sz="quarter" idx="4"/>
          </p:nvPr>
        </p:nvSpPr>
        <p:spPr>
          <a:xfrm>
            <a:off x="6996113" y="6356351"/>
            <a:ext cx="2228850" cy="365125"/>
          </a:xfrm>
          <a:prstGeom prst="rect">
            <a:avLst/>
          </a:prstGeom>
        </p:spPr>
        <p:txBody>
          <a:bodyPr vert="horz" lIns="91440" tIns="45720" rIns="91440" bIns="45720" rtlCol="0" anchor="ctr"/>
          <a:lstStyle>
            <a:lvl1pPr algn="r">
              <a:defRPr sz="975">
                <a:solidFill>
                  <a:schemeClr val="tx1">
                    <a:tint val="75000"/>
                  </a:schemeClr>
                </a:solidFill>
              </a:defRPr>
            </a:lvl1pPr>
          </a:lstStyle>
          <a:p>
            <a:pPr>
              <a:defRPr/>
            </a:pPr>
            <a:fld id="{56544D92-EC2B-46EC-B541-A325DDCCF1F6}" type="slidenum">
              <a:rPr lang="en-US" altLang="ja-JP" smtClean="0"/>
              <a:pPr>
                <a:defRPr/>
              </a:pPr>
              <a:t>‹#›</a:t>
            </a:fld>
            <a:endParaRPr lang="en-US" altLang="ja-JP"/>
          </a:p>
        </p:txBody>
      </p:sp>
    </p:spTree>
    <p:extLst>
      <p:ext uri="{BB962C8B-B14F-4D97-AF65-F5344CB8AC3E}">
        <p14:creationId xmlns:p14="http://schemas.microsoft.com/office/powerpoint/2010/main" val="2558040110"/>
      </p:ext>
    </p:extLst>
  </p:cSld>
  <p:clrMap bg1="lt1" tx1="dk1" bg2="lt2" tx2="dk2" accent1="accent1" accent2="accent2" accent3="accent3" accent4="accent4" accent5="accent5" accent6="accent6" hlink="hlink" folHlink="folHlink"/>
  <p:sldLayoutIdLst>
    <p:sldLayoutId id="2147483775" r:id="rId1"/>
    <p:sldLayoutId id="2147483776" r:id="rId2"/>
    <p:sldLayoutId id="2147483777" r:id="rId3"/>
    <p:sldLayoutId id="2147483778" r:id="rId4"/>
    <p:sldLayoutId id="2147483779" r:id="rId5"/>
    <p:sldLayoutId id="2147483780" r:id="rId6"/>
    <p:sldLayoutId id="2147483781" r:id="rId7"/>
    <p:sldLayoutId id="2147483782" r:id="rId8"/>
    <p:sldLayoutId id="2147483783" r:id="rId9"/>
    <p:sldLayoutId id="2147483784" r:id="rId10"/>
    <p:sldLayoutId id="2147483785" r:id="rId11"/>
  </p:sldLayoutIdLst>
  <p:transition spd="slow">
    <p:pull/>
  </p:transition>
  <p:timing>
    <p:tnLst>
      <p:par>
        <p:cTn id="1" dur="indefinite" restart="never" nodeType="tmRoot"/>
      </p:par>
    </p:tnLst>
  </p:timing>
  <p:hf hdr="0" ftr="0" dt="0"/>
  <p:txStyles>
    <p:titleStyle>
      <a:lvl1pPr algn="l" defTabSz="742950" rtl="0" eaLnBrk="1" latinLnBrk="0" hangingPunct="1">
        <a:lnSpc>
          <a:spcPct val="90000"/>
        </a:lnSpc>
        <a:spcBef>
          <a:spcPct val="0"/>
        </a:spcBef>
        <a:buNone/>
        <a:defRPr kumimoji="1" sz="3575" kern="1200">
          <a:solidFill>
            <a:schemeClr val="tx1"/>
          </a:solidFill>
          <a:latin typeface="+mj-lt"/>
          <a:ea typeface="+mj-ea"/>
          <a:cs typeface="+mj-cs"/>
        </a:defRPr>
      </a:lvl1pPr>
    </p:titleStyle>
    <p:bodyStyle>
      <a:lvl1pPr marL="185738" indent="-185738" algn="l" defTabSz="742950" rtl="0" eaLnBrk="1" latinLnBrk="0" hangingPunct="1">
        <a:lnSpc>
          <a:spcPct val="90000"/>
        </a:lnSpc>
        <a:spcBef>
          <a:spcPts val="813"/>
        </a:spcBef>
        <a:buFont typeface="Arial" panose="020B0604020202020204" pitchFamily="34" charset="0"/>
        <a:buChar char="•"/>
        <a:defRPr kumimoji="1" sz="2275" kern="1200">
          <a:solidFill>
            <a:schemeClr val="tx1"/>
          </a:solidFill>
          <a:latin typeface="+mn-lt"/>
          <a:ea typeface="+mn-ea"/>
          <a:cs typeface="+mn-cs"/>
        </a:defRPr>
      </a:lvl1pPr>
      <a:lvl2pPr marL="557213" indent="-185738" algn="l" defTabSz="742950" rtl="0" eaLnBrk="1" latinLnBrk="0" hangingPunct="1">
        <a:lnSpc>
          <a:spcPct val="90000"/>
        </a:lnSpc>
        <a:spcBef>
          <a:spcPts val="406"/>
        </a:spcBef>
        <a:buFont typeface="Arial" panose="020B0604020202020204" pitchFamily="34" charset="0"/>
        <a:buChar char="•"/>
        <a:defRPr kumimoji="1" sz="1950" kern="1200">
          <a:solidFill>
            <a:schemeClr val="tx1"/>
          </a:solidFill>
          <a:latin typeface="+mn-lt"/>
          <a:ea typeface="+mn-ea"/>
          <a:cs typeface="+mn-cs"/>
        </a:defRPr>
      </a:lvl2pPr>
      <a:lvl3pPr marL="928688" indent="-185738" algn="l" defTabSz="742950" rtl="0" eaLnBrk="1" latinLnBrk="0" hangingPunct="1">
        <a:lnSpc>
          <a:spcPct val="90000"/>
        </a:lnSpc>
        <a:spcBef>
          <a:spcPts val="406"/>
        </a:spcBef>
        <a:buFont typeface="Arial" panose="020B0604020202020204" pitchFamily="34" charset="0"/>
        <a:buChar char="•"/>
        <a:defRPr kumimoji="1" sz="1625" kern="1200">
          <a:solidFill>
            <a:schemeClr val="tx1"/>
          </a:solidFill>
          <a:latin typeface="+mn-lt"/>
          <a:ea typeface="+mn-ea"/>
          <a:cs typeface="+mn-cs"/>
        </a:defRPr>
      </a:lvl3pPr>
      <a:lvl4pPr marL="1300163" indent="-185738" algn="l" defTabSz="742950" rtl="0" eaLnBrk="1" latinLnBrk="0" hangingPunct="1">
        <a:lnSpc>
          <a:spcPct val="90000"/>
        </a:lnSpc>
        <a:spcBef>
          <a:spcPts val="406"/>
        </a:spcBef>
        <a:buFont typeface="Arial" panose="020B0604020202020204" pitchFamily="34" charset="0"/>
        <a:buChar char="•"/>
        <a:defRPr kumimoji="1" sz="1463" kern="1200">
          <a:solidFill>
            <a:schemeClr val="tx1"/>
          </a:solidFill>
          <a:latin typeface="+mn-lt"/>
          <a:ea typeface="+mn-ea"/>
          <a:cs typeface="+mn-cs"/>
        </a:defRPr>
      </a:lvl4pPr>
      <a:lvl5pPr marL="1671638" indent="-185738" algn="l" defTabSz="742950" rtl="0" eaLnBrk="1" latinLnBrk="0" hangingPunct="1">
        <a:lnSpc>
          <a:spcPct val="90000"/>
        </a:lnSpc>
        <a:spcBef>
          <a:spcPts val="406"/>
        </a:spcBef>
        <a:buFont typeface="Arial" panose="020B0604020202020204" pitchFamily="34" charset="0"/>
        <a:buChar char="•"/>
        <a:defRPr kumimoji="1" sz="1463" kern="1200">
          <a:solidFill>
            <a:schemeClr val="tx1"/>
          </a:solidFill>
          <a:latin typeface="+mn-lt"/>
          <a:ea typeface="+mn-ea"/>
          <a:cs typeface="+mn-cs"/>
        </a:defRPr>
      </a:lvl5pPr>
      <a:lvl6pPr marL="2043113" indent="-185738" algn="l" defTabSz="742950" rtl="0" eaLnBrk="1" latinLnBrk="0" hangingPunct="1">
        <a:lnSpc>
          <a:spcPct val="90000"/>
        </a:lnSpc>
        <a:spcBef>
          <a:spcPts val="406"/>
        </a:spcBef>
        <a:buFont typeface="Arial" panose="020B0604020202020204" pitchFamily="34" charset="0"/>
        <a:buChar char="•"/>
        <a:defRPr kumimoji="1" sz="1463" kern="1200">
          <a:solidFill>
            <a:schemeClr val="tx1"/>
          </a:solidFill>
          <a:latin typeface="+mn-lt"/>
          <a:ea typeface="+mn-ea"/>
          <a:cs typeface="+mn-cs"/>
        </a:defRPr>
      </a:lvl6pPr>
      <a:lvl7pPr marL="2414588" indent="-185738" algn="l" defTabSz="742950" rtl="0" eaLnBrk="1" latinLnBrk="0" hangingPunct="1">
        <a:lnSpc>
          <a:spcPct val="90000"/>
        </a:lnSpc>
        <a:spcBef>
          <a:spcPts val="406"/>
        </a:spcBef>
        <a:buFont typeface="Arial" panose="020B0604020202020204" pitchFamily="34" charset="0"/>
        <a:buChar char="•"/>
        <a:defRPr kumimoji="1" sz="1463" kern="1200">
          <a:solidFill>
            <a:schemeClr val="tx1"/>
          </a:solidFill>
          <a:latin typeface="+mn-lt"/>
          <a:ea typeface="+mn-ea"/>
          <a:cs typeface="+mn-cs"/>
        </a:defRPr>
      </a:lvl7pPr>
      <a:lvl8pPr marL="2786063" indent="-185738" algn="l" defTabSz="742950" rtl="0" eaLnBrk="1" latinLnBrk="0" hangingPunct="1">
        <a:lnSpc>
          <a:spcPct val="90000"/>
        </a:lnSpc>
        <a:spcBef>
          <a:spcPts val="406"/>
        </a:spcBef>
        <a:buFont typeface="Arial" panose="020B0604020202020204" pitchFamily="34" charset="0"/>
        <a:buChar char="•"/>
        <a:defRPr kumimoji="1" sz="1463" kern="1200">
          <a:solidFill>
            <a:schemeClr val="tx1"/>
          </a:solidFill>
          <a:latin typeface="+mn-lt"/>
          <a:ea typeface="+mn-ea"/>
          <a:cs typeface="+mn-cs"/>
        </a:defRPr>
      </a:lvl8pPr>
      <a:lvl9pPr marL="3157538" indent="-185738" algn="l" defTabSz="742950" rtl="0" eaLnBrk="1" latinLnBrk="0" hangingPunct="1">
        <a:lnSpc>
          <a:spcPct val="90000"/>
        </a:lnSpc>
        <a:spcBef>
          <a:spcPts val="406"/>
        </a:spcBef>
        <a:buFont typeface="Arial" panose="020B0604020202020204" pitchFamily="34" charset="0"/>
        <a:buChar char="•"/>
        <a:defRPr kumimoji="1" sz="1463" kern="1200">
          <a:solidFill>
            <a:schemeClr val="tx1"/>
          </a:solidFill>
          <a:latin typeface="+mn-lt"/>
          <a:ea typeface="+mn-ea"/>
          <a:cs typeface="+mn-cs"/>
        </a:defRPr>
      </a:lvl9pPr>
    </p:bodyStyle>
    <p:otherStyle>
      <a:defPPr>
        <a:defRPr lang="ja-JP"/>
      </a:defPPr>
      <a:lvl1pPr marL="0" algn="l" defTabSz="742950" rtl="0" eaLnBrk="1" latinLnBrk="0" hangingPunct="1">
        <a:defRPr kumimoji="1" sz="1463" kern="1200">
          <a:solidFill>
            <a:schemeClr val="tx1"/>
          </a:solidFill>
          <a:latin typeface="+mn-lt"/>
          <a:ea typeface="+mn-ea"/>
          <a:cs typeface="+mn-cs"/>
        </a:defRPr>
      </a:lvl1pPr>
      <a:lvl2pPr marL="371475" algn="l" defTabSz="742950" rtl="0" eaLnBrk="1" latinLnBrk="0" hangingPunct="1">
        <a:defRPr kumimoji="1" sz="1463" kern="1200">
          <a:solidFill>
            <a:schemeClr val="tx1"/>
          </a:solidFill>
          <a:latin typeface="+mn-lt"/>
          <a:ea typeface="+mn-ea"/>
          <a:cs typeface="+mn-cs"/>
        </a:defRPr>
      </a:lvl2pPr>
      <a:lvl3pPr marL="742950" algn="l" defTabSz="742950" rtl="0" eaLnBrk="1" latinLnBrk="0" hangingPunct="1">
        <a:defRPr kumimoji="1" sz="1463" kern="1200">
          <a:solidFill>
            <a:schemeClr val="tx1"/>
          </a:solidFill>
          <a:latin typeface="+mn-lt"/>
          <a:ea typeface="+mn-ea"/>
          <a:cs typeface="+mn-cs"/>
        </a:defRPr>
      </a:lvl3pPr>
      <a:lvl4pPr marL="1114425" algn="l" defTabSz="742950" rtl="0" eaLnBrk="1" latinLnBrk="0" hangingPunct="1">
        <a:defRPr kumimoji="1" sz="1463" kern="1200">
          <a:solidFill>
            <a:schemeClr val="tx1"/>
          </a:solidFill>
          <a:latin typeface="+mn-lt"/>
          <a:ea typeface="+mn-ea"/>
          <a:cs typeface="+mn-cs"/>
        </a:defRPr>
      </a:lvl4pPr>
      <a:lvl5pPr marL="1485900" algn="l" defTabSz="742950" rtl="0" eaLnBrk="1" latinLnBrk="0" hangingPunct="1">
        <a:defRPr kumimoji="1" sz="1463" kern="1200">
          <a:solidFill>
            <a:schemeClr val="tx1"/>
          </a:solidFill>
          <a:latin typeface="+mn-lt"/>
          <a:ea typeface="+mn-ea"/>
          <a:cs typeface="+mn-cs"/>
        </a:defRPr>
      </a:lvl5pPr>
      <a:lvl6pPr marL="1857375" algn="l" defTabSz="742950" rtl="0" eaLnBrk="1" latinLnBrk="0" hangingPunct="1">
        <a:defRPr kumimoji="1" sz="1463" kern="1200">
          <a:solidFill>
            <a:schemeClr val="tx1"/>
          </a:solidFill>
          <a:latin typeface="+mn-lt"/>
          <a:ea typeface="+mn-ea"/>
          <a:cs typeface="+mn-cs"/>
        </a:defRPr>
      </a:lvl6pPr>
      <a:lvl7pPr marL="2228850" algn="l" defTabSz="742950" rtl="0" eaLnBrk="1" latinLnBrk="0" hangingPunct="1">
        <a:defRPr kumimoji="1" sz="1463" kern="1200">
          <a:solidFill>
            <a:schemeClr val="tx1"/>
          </a:solidFill>
          <a:latin typeface="+mn-lt"/>
          <a:ea typeface="+mn-ea"/>
          <a:cs typeface="+mn-cs"/>
        </a:defRPr>
      </a:lvl7pPr>
      <a:lvl8pPr marL="2600325" algn="l" defTabSz="742950" rtl="0" eaLnBrk="1" latinLnBrk="0" hangingPunct="1">
        <a:defRPr kumimoji="1" sz="1463" kern="1200">
          <a:solidFill>
            <a:schemeClr val="tx1"/>
          </a:solidFill>
          <a:latin typeface="+mn-lt"/>
          <a:ea typeface="+mn-ea"/>
          <a:cs typeface="+mn-cs"/>
        </a:defRPr>
      </a:lvl8pPr>
      <a:lvl9pPr marL="2971800" algn="l" defTabSz="742950" rtl="0" eaLnBrk="1" latinLnBrk="0" hangingPunct="1">
        <a:defRPr kumimoji="1" sz="1463"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2.wmf"/></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image" Target="../media/image4.jpeg"/><Relationship Id="rId1" Type="http://schemas.openxmlformats.org/officeDocument/2006/relationships/slideLayout" Target="../slideLayouts/slideLayout7.xml"/><Relationship Id="rId5" Type="http://schemas.openxmlformats.org/officeDocument/2006/relationships/image" Target="../media/image3.png"/><Relationship Id="rId4" Type="http://schemas.openxmlformats.org/officeDocument/2006/relationships/image" Target="../media/image6.jpeg"/></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7.wmf"/><Relationship Id="rId1" Type="http://schemas.openxmlformats.org/officeDocument/2006/relationships/slideLayout" Target="../slideLayouts/slideLayout7.xml"/><Relationship Id="rId4" Type="http://schemas.openxmlformats.org/officeDocument/2006/relationships/image" Target="../media/image8.emf"/></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スライド番号プレースホルダー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1500">
                <a:solidFill>
                  <a:schemeClr val="tx1"/>
                </a:solidFill>
                <a:latin typeface="Arial" charset="0"/>
                <a:ea typeface="ＭＳ Ｐゴシック" charset="-128"/>
              </a:defRPr>
            </a:lvl1pPr>
            <a:lvl2pPr marL="742950" indent="-285750" eaLnBrk="0" hangingPunct="0">
              <a:defRPr kumimoji="1" sz="1500">
                <a:solidFill>
                  <a:schemeClr val="tx1"/>
                </a:solidFill>
                <a:latin typeface="Arial" charset="0"/>
                <a:ea typeface="ＭＳ Ｐゴシック" charset="-128"/>
              </a:defRPr>
            </a:lvl2pPr>
            <a:lvl3pPr marL="1143000" indent="-228600" eaLnBrk="0" hangingPunct="0">
              <a:defRPr kumimoji="1" sz="1500">
                <a:solidFill>
                  <a:schemeClr val="tx1"/>
                </a:solidFill>
                <a:latin typeface="Arial" charset="0"/>
                <a:ea typeface="ＭＳ Ｐゴシック" charset="-128"/>
              </a:defRPr>
            </a:lvl3pPr>
            <a:lvl4pPr marL="1600200" indent="-228600" eaLnBrk="0" hangingPunct="0">
              <a:defRPr kumimoji="1" sz="1500">
                <a:solidFill>
                  <a:schemeClr val="tx1"/>
                </a:solidFill>
                <a:latin typeface="Arial" charset="0"/>
                <a:ea typeface="ＭＳ Ｐゴシック" charset="-128"/>
              </a:defRPr>
            </a:lvl4pPr>
            <a:lvl5pPr marL="2057400" indent="-228600" eaLnBrk="0" hangingPunct="0">
              <a:defRPr kumimoji="1" sz="1500">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sz="1500">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sz="1500">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sz="1500">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sz="1500">
                <a:solidFill>
                  <a:schemeClr val="tx1"/>
                </a:solidFill>
                <a:latin typeface="Arial" charset="0"/>
                <a:ea typeface="ＭＳ Ｐゴシック" charset="-128"/>
              </a:defRPr>
            </a:lvl9pPr>
          </a:lstStyle>
          <a:p>
            <a:pPr eaLnBrk="1" hangingPunct="1"/>
            <a:fld id="{6828618C-604F-4BE1-855E-2B05C990C979}" type="slidenum">
              <a:rPr lang="en-US" altLang="ja-JP" sz="1300" smtClean="0">
                <a:solidFill>
                  <a:schemeClr val="accent5">
                    <a:lumMod val="50000"/>
                  </a:schemeClr>
                </a:solidFill>
              </a:rPr>
              <a:pPr eaLnBrk="1" hangingPunct="1"/>
              <a:t>1</a:t>
            </a:fld>
            <a:endParaRPr lang="en-US" altLang="ja-JP" sz="1300" smtClean="0">
              <a:solidFill>
                <a:schemeClr val="accent5">
                  <a:lumMod val="50000"/>
                </a:schemeClr>
              </a:solidFill>
            </a:endParaRPr>
          </a:p>
        </p:txBody>
      </p:sp>
      <p:sp>
        <p:nvSpPr>
          <p:cNvPr id="5" name="正方形/長方形 4"/>
          <p:cNvSpPr/>
          <p:nvPr/>
        </p:nvSpPr>
        <p:spPr>
          <a:xfrm>
            <a:off x="687241" y="1967652"/>
            <a:ext cx="8623477" cy="523842"/>
          </a:xfrm>
          <a:prstGeom prst="rect">
            <a:avLst/>
          </a:prstGeom>
          <a:noFill/>
        </p:spPr>
        <p:txBody>
          <a:bodyPr wrap="none" lIns="61576" tIns="30788" rIns="61576" bIns="30788">
            <a:spAutoFit/>
          </a:bodyPr>
          <a:lstStyle/>
          <a:p>
            <a:pPr algn="ctr">
              <a:defRPr/>
            </a:pPr>
            <a:r>
              <a:rPr lang="en-US" altLang="ja-JP" sz="3000" b="1" dirty="0" smtClean="0">
                <a:ln w="1905"/>
                <a:solidFill>
                  <a:schemeClr val="accent5">
                    <a:lumMod val="50000"/>
                  </a:schemeClr>
                </a:solidFill>
                <a:effectLst>
                  <a:innerShdw blurRad="69850" dist="43180" dir="5400000">
                    <a:srgbClr val="000000">
                      <a:alpha val="65000"/>
                    </a:srgbClr>
                  </a:innerShdw>
                </a:effectLst>
                <a:ea typeface="ＭＳ ゴシック" pitchFamily="49" charset="-128"/>
              </a:rPr>
              <a:t>Ⅰ</a:t>
            </a:r>
            <a:r>
              <a:rPr lang="ja-JP" altLang="en-US" sz="3000" b="1" dirty="0" smtClean="0">
                <a:ln w="1905"/>
                <a:solidFill>
                  <a:schemeClr val="accent5">
                    <a:lumMod val="50000"/>
                  </a:schemeClr>
                </a:solidFill>
                <a:effectLst>
                  <a:innerShdw blurRad="69850" dist="43180" dir="5400000">
                    <a:srgbClr val="000000">
                      <a:alpha val="65000"/>
                    </a:srgbClr>
                  </a:innerShdw>
                </a:effectLst>
                <a:ea typeface="ＭＳ ゴシック" pitchFamily="49" charset="-128"/>
              </a:rPr>
              <a:t>　農業者年金記録管理システムの</a:t>
            </a:r>
            <a:r>
              <a:rPr lang="ja-JP" altLang="en-US" sz="3000" b="1" dirty="0">
                <a:ln w="1905"/>
                <a:solidFill>
                  <a:schemeClr val="accent5">
                    <a:lumMod val="50000"/>
                  </a:schemeClr>
                </a:solidFill>
                <a:effectLst>
                  <a:innerShdw blurRad="69850" dist="43180" dir="5400000">
                    <a:srgbClr val="000000">
                      <a:alpha val="65000"/>
                    </a:srgbClr>
                  </a:innerShdw>
                </a:effectLst>
                <a:ea typeface="ＭＳ ゴシック" pitchFamily="49" charset="-128"/>
              </a:rPr>
              <a:t>概要について</a:t>
            </a:r>
          </a:p>
        </p:txBody>
      </p:sp>
      <p:sp>
        <p:nvSpPr>
          <p:cNvPr id="7" name="正方形/長方形 6"/>
          <p:cNvSpPr/>
          <p:nvPr/>
        </p:nvSpPr>
        <p:spPr>
          <a:xfrm>
            <a:off x="2036667" y="4703875"/>
            <a:ext cx="6037833" cy="477676"/>
          </a:xfrm>
          <a:prstGeom prst="rect">
            <a:avLst/>
          </a:prstGeom>
          <a:noFill/>
        </p:spPr>
        <p:txBody>
          <a:bodyPr wrap="none" lIns="61576" tIns="30788" rIns="61576" bIns="30788">
            <a:spAutoFit/>
          </a:bodyPr>
          <a:lstStyle/>
          <a:p>
            <a:pPr algn="ctr">
              <a:defRPr/>
            </a:pPr>
            <a:r>
              <a:rPr lang="ja-JP" altLang="en-US" sz="2700" b="1" dirty="0">
                <a:ln w="1905"/>
                <a:solidFill>
                  <a:schemeClr val="accent5">
                    <a:lumMod val="50000"/>
                  </a:schemeClr>
                </a:solidFill>
                <a:effectLst>
                  <a:innerShdw blurRad="69850" dist="43180" dir="5400000">
                    <a:srgbClr val="000000">
                      <a:alpha val="65000"/>
                    </a:srgbClr>
                  </a:innerShdw>
                </a:effectLst>
                <a:ea typeface="ＭＳ ゴシック" pitchFamily="49" charset="-128"/>
              </a:rPr>
              <a:t>農業者年金基金　業務部　情報管理課</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スライド番号プレースホルダー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1500">
                <a:solidFill>
                  <a:schemeClr val="tx1"/>
                </a:solidFill>
                <a:latin typeface="Arial" charset="0"/>
                <a:ea typeface="ＭＳ Ｐゴシック" charset="-128"/>
              </a:defRPr>
            </a:lvl1pPr>
            <a:lvl2pPr marL="742950" indent="-285750" eaLnBrk="0" hangingPunct="0">
              <a:defRPr kumimoji="1" sz="1500">
                <a:solidFill>
                  <a:schemeClr val="tx1"/>
                </a:solidFill>
                <a:latin typeface="Arial" charset="0"/>
                <a:ea typeface="ＭＳ Ｐゴシック" charset="-128"/>
              </a:defRPr>
            </a:lvl2pPr>
            <a:lvl3pPr marL="1143000" indent="-228600" eaLnBrk="0" hangingPunct="0">
              <a:defRPr kumimoji="1" sz="1500">
                <a:solidFill>
                  <a:schemeClr val="tx1"/>
                </a:solidFill>
                <a:latin typeface="Arial" charset="0"/>
                <a:ea typeface="ＭＳ Ｐゴシック" charset="-128"/>
              </a:defRPr>
            </a:lvl3pPr>
            <a:lvl4pPr marL="1600200" indent="-228600" eaLnBrk="0" hangingPunct="0">
              <a:defRPr kumimoji="1" sz="1500">
                <a:solidFill>
                  <a:schemeClr val="tx1"/>
                </a:solidFill>
                <a:latin typeface="Arial" charset="0"/>
                <a:ea typeface="ＭＳ Ｐゴシック" charset="-128"/>
              </a:defRPr>
            </a:lvl4pPr>
            <a:lvl5pPr marL="2057400" indent="-228600" eaLnBrk="0" hangingPunct="0">
              <a:defRPr kumimoji="1" sz="1500">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sz="1500">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sz="1500">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sz="1500">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sz="1500">
                <a:solidFill>
                  <a:schemeClr val="tx1"/>
                </a:solidFill>
                <a:latin typeface="Arial" charset="0"/>
                <a:ea typeface="ＭＳ Ｐゴシック" charset="-128"/>
              </a:defRPr>
            </a:lvl9pPr>
          </a:lstStyle>
          <a:p>
            <a:pPr eaLnBrk="1" hangingPunct="1"/>
            <a:fld id="{162F2FF8-EFEA-4A7B-9A9F-A52F2996D4DD}" type="slidenum">
              <a:rPr lang="en-US" altLang="ja-JP" sz="1300" smtClean="0">
                <a:solidFill>
                  <a:srgbClr val="000000"/>
                </a:solidFill>
              </a:rPr>
              <a:pPr eaLnBrk="1" hangingPunct="1"/>
              <a:t>2</a:t>
            </a:fld>
            <a:endParaRPr lang="en-US" altLang="ja-JP" sz="1300" smtClean="0">
              <a:solidFill>
                <a:srgbClr val="000000"/>
              </a:solidFill>
            </a:endParaRPr>
          </a:p>
        </p:txBody>
      </p:sp>
      <p:sp>
        <p:nvSpPr>
          <p:cNvPr id="3075" name="Rectangle 5"/>
          <p:cNvSpPr>
            <a:spLocks noChangeArrowheads="1"/>
          </p:cNvSpPr>
          <p:nvPr/>
        </p:nvSpPr>
        <p:spPr bwMode="auto">
          <a:xfrm>
            <a:off x="157163" y="98425"/>
            <a:ext cx="7699375" cy="390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74404" tIns="37203" rIns="74404" bIns="37203" anchor="b"/>
          <a:lstStyle/>
          <a:p>
            <a:pPr defTabSz="746178">
              <a:defRPr/>
            </a:pPr>
            <a:r>
              <a:rPr lang="ja-JP" altLang="en-US" sz="2000" b="1" dirty="0" smtClean="0">
                <a:solidFill>
                  <a:schemeClr val="accent5">
                    <a:lumMod val="50000"/>
                  </a:schemeClr>
                </a:solidFill>
                <a:latin typeface="ＭＳ ゴシック" pitchFamily="49" charset="-128"/>
                <a:ea typeface="ＭＳ ゴシック" pitchFamily="49" charset="-128"/>
              </a:rPr>
              <a:t>１　農業者年金記録管理システムと</a:t>
            </a:r>
            <a:r>
              <a:rPr lang="ja-JP" altLang="en-US" sz="2000" b="1" dirty="0">
                <a:solidFill>
                  <a:schemeClr val="accent5">
                    <a:lumMod val="50000"/>
                  </a:schemeClr>
                </a:solidFill>
                <a:latin typeface="ＭＳ ゴシック" pitchFamily="49" charset="-128"/>
                <a:ea typeface="ＭＳ ゴシック" pitchFamily="49" charset="-128"/>
              </a:rPr>
              <a:t>は</a:t>
            </a:r>
          </a:p>
        </p:txBody>
      </p:sp>
      <p:sp>
        <p:nvSpPr>
          <p:cNvPr id="3076" name="Rectangle 6"/>
          <p:cNvSpPr>
            <a:spLocks noChangeArrowheads="1"/>
          </p:cNvSpPr>
          <p:nvPr/>
        </p:nvSpPr>
        <p:spPr bwMode="auto">
          <a:xfrm>
            <a:off x="677863" y="642918"/>
            <a:ext cx="9004300" cy="18417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74404" tIns="37203" rIns="74404" bIns="37203">
            <a:spAutoFit/>
          </a:bodyPr>
          <a:lstStyle/>
          <a:p>
            <a:pPr marL="498164" indent="-498164" defTabSz="746178">
              <a:spcBef>
                <a:spcPct val="20000"/>
              </a:spcBef>
              <a:defRPr/>
            </a:pPr>
            <a:r>
              <a:rPr lang="ja-JP" altLang="en-US" sz="1400" dirty="0">
                <a:latin typeface="ＭＳ 明朝" panose="02020609040205080304" pitchFamily="17" charset="-128"/>
                <a:ea typeface="ＭＳ 明朝" panose="02020609040205080304" pitchFamily="17" charset="-128"/>
              </a:rPr>
              <a:t>業務受託機関のネットワーク環境から</a:t>
            </a:r>
            <a:r>
              <a:rPr lang="ja-JP" altLang="en-US" sz="1400" b="1" u="sng" dirty="0">
                <a:solidFill>
                  <a:srgbClr val="FF0000"/>
                </a:solidFill>
                <a:latin typeface="ＭＳ 明朝" panose="02020609040205080304" pitchFamily="17" charset="-128"/>
                <a:ea typeface="ＭＳ 明朝" panose="02020609040205080304" pitchFamily="17" charset="-128"/>
              </a:rPr>
              <a:t>インターネット回線</a:t>
            </a:r>
            <a:r>
              <a:rPr lang="ja-JP" altLang="en-US" sz="1400" dirty="0">
                <a:latin typeface="ＭＳ 明朝" panose="02020609040205080304" pitchFamily="17" charset="-128"/>
                <a:ea typeface="ＭＳ 明朝" panose="02020609040205080304" pitchFamily="17" charset="-128"/>
              </a:rPr>
              <a:t>を通じて本システムにアクセスし</a:t>
            </a:r>
            <a:r>
              <a:rPr lang="ja-JP" altLang="en-US" sz="1400" dirty="0" smtClean="0">
                <a:latin typeface="ＭＳ 明朝" panose="02020609040205080304" pitchFamily="17" charset="-128"/>
                <a:ea typeface="ＭＳ 明朝" panose="02020609040205080304" pitchFamily="17" charset="-128"/>
              </a:rPr>
              <a:t>、</a:t>
            </a:r>
            <a:endParaRPr lang="ja-JP" altLang="en-US" sz="1400" dirty="0">
              <a:latin typeface="ＭＳ 明朝" panose="02020609040205080304" pitchFamily="17" charset="-128"/>
              <a:ea typeface="ＭＳ 明朝" panose="02020609040205080304" pitchFamily="17" charset="-128"/>
            </a:endParaRPr>
          </a:p>
          <a:p>
            <a:pPr marL="498164" indent="-196700" defTabSz="746178">
              <a:spcBef>
                <a:spcPct val="20000"/>
              </a:spcBef>
              <a:buFontTx/>
              <a:buAutoNum type="circleNumDbPlain"/>
              <a:defRPr/>
            </a:pPr>
            <a:r>
              <a:rPr lang="ja-JP" altLang="en-US" sz="1400" b="1" dirty="0">
                <a:latin typeface="ＭＳ ゴシック" panose="020B0609070205080204" pitchFamily="49" charset="-128"/>
                <a:ea typeface="ＭＳ ゴシック" panose="020B0609070205080204" pitchFamily="49" charset="-128"/>
              </a:rPr>
              <a:t>　</a:t>
            </a:r>
            <a:r>
              <a:rPr lang="ja-JP" altLang="en-US" sz="1400" b="1" dirty="0" smtClean="0">
                <a:latin typeface="ＭＳ ゴシック" panose="020B0609070205080204" pitchFamily="49" charset="-128"/>
                <a:ea typeface="ＭＳ ゴシック" panose="020B0609070205080204" pitchFamily="49" charset="-128"/>
              </a:rPr>
              <a:t>年金加入者の</a:t>
            </a:r>
            <a:r>
              <a:rPr lang="ja-JP" altLang="en-US" sz="1400" b="1" dirty="0">
                <a:latin typeface="ＭＳ ゴシック" panose="020B0609070205080204" pitchFamily="49" charset="-128"/>
                <a:ea typeface="ＭＳ ゴシック" panose="020B0609070205080204" pitchFamily="49" charset="-128"/>
              </a:rPr>
              <a:t>最新の加入記録・受給記録等</a:t>
            </a:r>
            <a:r>
              <a:rPr lang="ja-JP" altLang="en-US" sz="1400" b="1" dirty="0" smtClean="0">
                <a:latin typeface="ＭＳ ゴシック" panose="020B0609070205080204" pitchFamily="49" charset="-128"/>
                <a:ea typeface="ＭＳ ゴシック" panose="020B0609070205080204" pitchFamily="49" charset="-128"/>
              </a:rPr>
              <a:t>の確認</a:t>
            </a:r>
            <a:endParaRPr lang="ja-JP" altLang="en-US" sz="1400" b="1" dirty="0">
              <a:latin typeface="ＭＳ ゴシック" panose="020B0609070205080204" pitchFamily="49" charset="-128"/>
              <a:ea typeface="ＭＳ ゴシック" panose="020B0609070205080204" pitchFamily="49" charset="-128"/>
            </a:endParaRPr>
          </a:p>
          <a:p>
            <a:pPr marL="498164" indent="-196700" defTabSz="746178">
              <a:spcBef>
                <a:spcPct val="20000"/>
              </a:spcBef>
              <a:buFontTx/>
              <a:buAutoNum type="circleNumDbPlain"/>
              <a:defRPr/>
            </a:pPr>
            <a:r>
              <a:rPr lang="ja-JP" altLang="en-US" sz="1400" b="1" dirty="0">
                <a:latin typeface="ＭＳ ゴシック" panose="020B0609070205080204" pitchFamily="49" charset="-128"/>
                <a:ea typeface="ＭＳ ゴシック" panose="020B0609070205080204" pitchFamily="49" charset="-128"/>
              </a:rPr>
              <a:t>　</a:t>
            </a:r>
            <a:r>
              <a:rPr lang="ja-JP" altLang="en-US" sz="1400" b="1" dirty="0" smtClean="0">
                <a:latin typeface="ＭＳ ゴシック" panose="020B0609070205080204" pitchFamily="49" charset="-128"/>
                <a:ea typeface="ＭＳ ゴシック" panose="020B0609070205080204" pitchFamily="49" charset="-128"/>
              </a:rPr>
              <a:t>届出書等の作成（裁定請求書等の届出書及び送付書、保険料納付額出力、現況届再出力</a:t>
            </a:r>
            <a:r>
              <a:rPr lang="en-US" altLang="ja-JP" sz="1400" b="1" dirty="0" smtClean="0">
                <a:latin typeface="ＭＳ ゴシック" panose="020B0609070205080204" pitchFamily="49" charset="-128"/>
                <a:ea typeface="ＭＳ ゴシック" panose="020B0609070205080204" pitchFamily="49" charset="-128"/>
              </a:rPr>
              <a:t>(※</a:t>
            </a:r>
            <a:r>
              <a:rPr lang="ja-JP" altLang="en-US" sz="1400" b="1" dirty="0" smtClean="0">
                <a:latin typeface="ＭＳ ゴシック" panose="020B0609070205080204" pitchFamily="49" charset="-128"/>
                <a:ea typeface="ＭＳ ゴシック" panose="020B0609070205080204" pitchFamily="49" charset="-128"/>
              </a:rPr>
              <a:t>農委のみ</a:t>
            </a:r>
            <a:r>
              <a:rPr lang="en-US" altLang="ja-JP" sz="1400" b="1" dirty="0" smtClean="0">
                <a:latin typeface="ＭＳ ゴシック" panose="020B0609070205080204" pitchFamily="49" charset="-128"/>
                <a:ea typeface="ＭＳ ゴシック" panose="020B0609070205080204" pitchFamily="49" charset="-128"/>
              </a:rPr>
              <a:t>))</a:t>
            </a:r>
            <a:endParaRPr lang="ja-JP" altLang="en-US" sz="1400" b="1" dirty="0">
              <a:latin typeface="ＭＳ ゴシック" panose="020B0609070205080204" pitchFamily="49" charset="-128"/>
              <a:ea typeface="ＭＳ ゴシック" panose="020B0609070205080204" pitchFamily="49" charset="-128"/>
            </a:endParaRPr>
          </a:p>
          <a:p>
            <a:pPr marL="498164" indent="-196700" defTabSz="746178">
              <a:spcBef>
                <a:spcPct val="20000"/>
              </a:spcBef>
              <a:buFontTx/>
              <a:buAutoNum type="circleNumDbPlain"/>
              <a:defRPr/>
            </a:pPr>
            <a:r>
              <a:rPr lang="ja-JP" altLang="en-US" sz="1400" b="1" dirty="0">
                <a:latin typeface="ＭＳ ゴシック" panose="020B0609070205080204" pitchFamily="49" charset="-128"/>
                <a:ea typeface="ＭＳ ゴシック" panose="020B0609070205080204" pitchFamily="49" charset="-128"/>
              </a:rPr>
              <a:t>　年金受給見込額及び死亡一時金の試算</a:t>
            </a:r>
          </a:p>
          <a:p>
            <a:pPr marL="498164" indent="-196700" defTabSz="746178">
              <a:spcBef>
                <a:spcPct val="20000"/>
              </a:spcBef>
              <a:buFontTx/>
              <a:buAutoNum type="circleNumDbPlain"/>
              <a:defRPr/>
            </a:pPr>
            <a:r>
              <a:rPr lang="ja-JP" altLang="en-US" sz="1400" b="1" dirty="0">
                <a:latin typeface="ＭＳ ゴシック" panose="020B0609070205080204" pitchFamily="49" charset="-128"/>
                <a:ea typeface="ＭＳ ゴシック" panose="020B0609070205080204" pitchFamily="49" charset="-128"/>
              </a:rPr>
              <a:t>　</a:t>
            </a:r>
            <a:r>
              <a:rPr lang="ja-JP" altLang="en-US" sz="1400" b="1" dirty="0" smtClean="0">
                <a:latin typeface="ＭＳ ゴシック" panose="020B0609070205080204" pitchFamily="49" charset="-128"/>
                <a:ea typeface="ＭＳ ゴシック" panose="020B0609070205080204" pitchFamily="49" charset="-128"/>
              </a:rPr>
              <a:t>提出した届出書の手続きの進捗状況を確認</a:t>
            </a:r>
            <a:endParaRPr lang="en-US" altLang="ja-JP" sz="1400" b="1" dirty="0" smtClean="0">
              <a:latin typeface="ＭＳ ゴシック" panose="020B0609070205080204" pitchFamily="49" charset="-128"/>
              <a:ea typeface="ＭＳ ゴシック" panose="020B0609070205080204" pitchFamily="49" charset="-128"/>
            </a:endParaRPr>
          </a:p>
          <a:p>
            <a:pPr marL="498164" indent="-196700" defTabSz="746178">
              <a:spcBef>
                <a:spcPct val="20000"/>
              </a:spcBef>
              <a:buFontTx/>
              <a:buAutoNum type="circleNumDbPlain"/>
              <a:defRPr/>
            </a:pPr>
            <a:r>
              <a:rPr lang="ja-JP" altLang="en-US" sz="1400" b="1" dirty="0">
                <a:latin typeface="ＭＳ ゴシック" panose="020B0609070205080204" pitchFamily="49" charset="-128"/>
                <a:ea typeface="ＭＳ ゴシック" panose="020B0609070205080204" pitchFamily="49" charset="-128"/>
              </a:rPr>
              <a:t>　</a:t>
            </a:r>
            <a:r>
              <a:rPr lang="ja-JP" altLang="en-US" sz="1400" b="1" dirty="0" smtClean="0">
                <a:latin typeface="ＭＳ ゴシック" panose="020B0609070205080204" pitchFamily="49" charset="-128"/>
                <a:ea typeface="ＭＳ ゴシック" panose="020B0609070205080204" pitchFamily="49" charset="-128"/>
              </a:rPr>
              <a:t>統計情報の確認</a:t>
            </a:r>
            <a:r>
              <a:rPr lang="en-US" altLang="ja-JP" sz="1400" b="1" dirty="0" smtClean="0">
                <a:latin typeface="ＭＳ ゴシック" panose="020B0609070205080204" pitchFamily="49" charset="-128"/>
                <a:ea typeface="ＭＳ ゴシック" panose="020B0609070205080204" pitchFamily="49" charset="-128"/>
              </a:rPr>
              <a:t>(</a:t>
            </a:r>
            <a:r>
              <a:rPr lang="ja-JP" altLang="en-US" sz="1400" b="1" dirty="0" smtClean="0">
                <a:latin typeface="ＭＳ ゴシック" panose="020B0609070205080204" pitchFamily="49" charset="-128"/>
                <a:ea typeface="ＭＳ ゴシック" panose="020B0609070205080204" pitchFamily="49" charset="-128"/>
              </a:rPr>
              <a:t>都道府県、市町村、ＪＡ別</a:t>
            </a:r>
            <a:r>
              <a:rPr lang="en-US" altLang="ja-JP" sz="1400" b="1" dirty="0" smtClean="0">
                <a:latin typeface="ＭＳ ゴシック" panose="020B0609070205080204" pitchFamily="49" charset="-128"/>
                <a:ea typeface="ＭＳ ゴシック" panose="020B0609070205080204" pitchFamily="49" charset="-128"/>
              </a:rPr>
              <a:t>)</a:t>
            </a:r>
            <a:endParaRPr lang="ja-JP" altLang="en-US" sz="1400" b="1" dirty="0">
              <a:latin typeface="ＭＳ ゴシック" panose="020B0609070205080204" pitchFamily="49" charset="-128"/>
              <a:ea typeface="ＭＳ ゴシック" panose="020B0609070205080204" pitchFamily="49" charset="-128"/>
            </a:endParaRPr>
          </a:p>
          <a:p>
            <a:pPr marL="1069" defTabSz="746178">
              <a:spcBef>
                <a:spcPct val="20000"/>
              </a:spcBef>
              <a:defRPr/>
            </a:pPr>
            <a:r>
              <a:rPr lang="ja-JP" altLang="en-US" sz="1400" dirty="0">
                <a:latin typeface="ＭＳ 明朝" panose="02020609040205080304" pitchFamily="17" charset="-128"/>
                <a:ea typeface="ＭＳ 明朝" panose="02020609040205080304" pitchFamily="17" charset="-128"/>
              </a:rPr>
              <a:t>を行うことのできる</a:t>
            </a:r>
            <a:r>
              <a:rPr lang="en-US" altLang="ja-JP" sz="1400" dirty="0">
                <a:latin typeface="ＭＳ 明朝" panose="02020609040205080304" pitchFamily="17" charset="-128"/>
                <a:ea typeface="ＭＳ 明朝" panose="02020609040205080304" pitchFamily="17" charset="-128"/>
              </a:rPr>
              <a:t>Web</a:t>
            </a:r>
            <a:r>
              <a:rPr lang="ja-JP" altLang="en-US" sz="1400" dirty="0">
                <a:latin typeface="ＭＳ 明朝" panose="02020609040205080304" pitchFamily="17" charset="-128"/>
                <a:ea typeface="ＭＳ 明朝" panose="02020609040205080304" pitchFamily="17" charset="-128"/>
              </a:rPr>
              <a:t>システム</a:t>
            </a:r>
            <a:r>
              <a:rPr lang="ja-JP" altLang="en-US" sz="1400" dirty="0" smtClean="0">
                <a:latin typeface="ＭＳ 明朝" panose="02020609040205080304" pitchFamily="17" charset="-128"/>
                <a:ea typeface="ＭＳ 明朝" panose="02020609040205080304" pitchFamily="17" charset="-128"/>
              </a:rPr>
              <a:t>です。</a:t>
            </a:r>
            <a:endParaRPr lang="ja-JP" altLang="en-US" sz="1400" dirty="0">
              <a:latin typeface="ＭＳ 明朝" panose="02020609040205080304" pitchFamily="17" charset="-128"/>
              <a:ea typeface="ＭＳ 明朝" panose="02020609040205080304" pitchFamily="17" charset="-128"/>
            </a:endParaRPr>
          </a:p>
        </p:txBody>
      </p:sp>
      <p:sp>
        <p:nvSpPr>
          <p:cNvPr id="6" name="直方体 5"/>
          <p:cNvSpPr/>
          <p:nvPr/>
        </p:nvSpPr>
        <p:spPr bwMode="auto">
          <a:xfrm>
            <a:off x="396875" y="4556125"/>
            <a:ext cx="2465388" cy="1704975"/>
          </a:xfrm>
          <a:prstGeom prst="cube">
            <a:avLst>
              <a:gd name="adj" fmla="val 9803"/>
            </a:avLst>
          </a:prstGeom>
          <a:solidFill>
            <a:schemeClr val="bg1">
              <a:lumMod val="95000"/>
            </a:schemeClr>
          </a:solidFill>
          <a:ln w="9525" cap="flat" cmpd="sng" algn="ctr">
            <a:solidFill>
              <a:schemeClr val="tx1"/>
            </a:solidFill>
            <a:prstDash val="solid"/>
            <a:round/>
            <a:headEnd type="none" w="med" len="med"/>
            <a:tailEnd type="none" w="med" len="med"/>
          </a:ln>
          <a:effectLst/>
          <a:extLst/>
        </p:spPr>
        <p:txBody>
          <a:bodyPr lIns="61576" tIns="30788" rIns="61576" bIns="30788"/>
          <a:lstStyle/>
          <a:p>
            <a:pPr defTabSz="746178">
              <a:defRPr/>
            </a:pPr>
            <a:endParaRPr lang="ja-JP" altLang="en-US">
              <a:ea typeface="ＭＳ ゴシック" pitchFamily="49" charset="-128"/>
            </a:endParaRPr>
          </a:p>
        </p:txBody>
      </p:sp>
      <p:sp>
        <p:nvSpPr>
          <p:cNvPr id="3078" name="スライド番号プレースホルダー 5"/>
          <p:cNvSpPr txBox="1">
            <a:spLocks/>
          </p:cNvSpPr>
          <p:nvPr/>
        </p:nvSpPr>
        <p:spPr bwMode="auto">
          <a:xfrm>
            <a:off x="7100888" y="6245225"/>
            <a:ext cx="2309812" cy="4778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74404" tIns="37203" rIns="74404" bIns="37203"/>
          <a:lstStyle>
            <a:lvl1pPr defTabSz="1108075" eaLnBrk="0" hangingPunct="0">
              <a:defRPr kumimoji="1" sz="1500">
                <a:solidFill>
                  <a:schemeClr val="tx1"/>
                </a:solidFill>
                <a:latin typeface="Arial" charset="0"/>
                <a:ea typeface="ＭＳ Ｐゴシック" charset="-128"/>
              </a:defRPr>
            </a:lvl1pPr>
            <a:lvl2pPr marL="742950" indent="-285750" defTabSz="1108075" eaLnBrk="0" hangingPunct="0">
              <a:defRPr kumimoji="1" sz="1500">
                <a:solidFill>
                  <a:schemeClr val="tx1"/>
                </a:solidFill>
                <a:latin typeface="Arial" charset="0"/>
                <a:ea typeface="ＭＳ Ｐゴシック" charset="-128"/>
              </a:defRPr>
            </a:lvl2pPr>
            <a:lvl3pPr marL="1143000" indent="-228600" defTabSz="1108075" eaLnBrk="0" hangingPunct="0">
              <a:defRPr kumimoji="1" sz="1500">
                <a:solidFill>
                  <a:schemeClr val="tx1"/>
                </a:solidFill>
                <a:latin typeface="Arial" charset="0"/>
                <a:ea typeface="ＭＳ Ｐゴシック" charset="-128"/>
              </a:defRPr>
            </a:lvl3pPr>
            <a:lvl4pPr marL="1600200" indent="-228600" defTabSz="1108075" eaLnBrk="0" hangingPunct="0">
              <a:defRPr kumimoji="1" sz="1500">
                <a:solidFill>
                  <a:schemeClr val="tx1"/>
                </a:solidFill>
                <a:latin typeface="Arial" charset="0"/>
                <a:ea typeface="ＭＳ Ｐゴシック" charset="-128"/>
              </a:defRPr>
            </a:lvl4pPr>
            <a:lvl5pPr marL="2057400" indent="-228600" defTabSz="1108075" eaLnBrk="0" hangingPunct="0">
              <a:defRPr kumimoji="1" sz="1500">
                <a:solidFill>
                  <a:schemeClr val="tx1"/>
                </a:solidFill>
                <a:latin typeface="Arial" charset="0"/>
                <a:ea typeface="ＭＳ Ｐゴシック" charset="-128"/>
              </a:defRPr>
            </a:lvl5pPr>
            <a:lvl6pPr marL="2514600" indent="-228600" defTabSz="1108075" eaLnBrk="0" fontAlgn="base" hangingPunct="0">
              <a:spcBef>
                <a:spcPct val="0"/>
              </a:spcBef>
              <a:spcAft>
                <a:spcPct val="0"/>
              </a:spcAft>
              <a:defRPr kumimoji="1" sz="1500">
                <a:solidFill>
                  <a:schemeClr val="tx1"/>
                </a:solidFill>
                <a:latin typeface="Arial" charset="0"/>
                <a:ea typeface="ＭＳ Ｐゴシック" charset="-128"/>
              </a:defRPr>
            </a:lvl6pPr>
            <a:lvl7pPr marL="2971800" indent="-228600" defTabSz="1108075" eaLnBrk="0" fontAlgn="base" hangingPunct="0">
              <a:spcBef>
                <a:spcPct val="0"/>
              </a:spcBef>
              <a:spcAft>
                <a:spcPct val="0"/>
              </a:spcAft>
              <a:defRPr kumimoji="1" sz="1500">
                <a:solidFill>
                  <a:schemeClr val="tx1"/>
                </a:solidFill>
                <a:latin typeface="Arial" charset="0"/>
                <a:ea typeface="ＭＳ Ｐゴシック" charset="-128"/>
              </a:defRPr>
            </a:lvl7pPr>
            <a:lvl8pPr marL="3429000" indent="-228600" defTabSz="1108075" eaLnBrk="0" fontAlgn="base" hangingPunct="0">
              <a:spcBef>
                <a:spcPct val="0"/>
              </a:spcBef>
              <a:spcAft>
                <a:spcPct val="0"/>
              </a:spcAft>
              <a:defRPr kumimoji="1" sz="1500">
                <a:solidFill>
                  <a:schemeClr val="tx1"/>
                </a:solidFill>
                <a:latin typeface="Arial" charset="0"/>
                <a:ea typeface="ＭＳ Ｐゴシック" charset="-128"/>
              </a:defRPr>
            </a:lvl8pPr>
            <a:lvl9pPr marL="3886200" indent="-228600" defTabSz="1108075" eaLnBrk="0" fontAlgn="base" hangingPunct="0">
              <a:spcBef>
                <a:spcPct val="0"/>
              </a:spcBef>
              <a:spcAft>
                <a:spcPct val="0"/>
              </a:spcAft>
              <a:defRPr kumimoji="1" sz="1500">
                <a:solidFill>
                  <a:schemeClr val="tx1"/>
                </a:solidFill>
                <a:latin typeface="Arial" charset="0"/>
                <a:ea typeface="ＭＳ Ｐゴシック" charset="-128"/>
              </a:defRPr>
            </a:lvl9pPr>
          </a:lstStyle>
          <a:p>
            <a:pPr algn="r" eaLnBrk="1" hangingPunct="1"/>
            <a:endParaRPr lang="en-US" altLang="ja-JP" sz="1300" dirty="0"/>
          </a:p>
        </p:txBody>
      </p:sp>
      <p:sp>
        <p:nvSpPr>
          <p:cNvPr id="3079" name="Text Box 4"/>
          <p:cNvSpPr txBox="1">
            <a:spLocks noChangeArrowheads="1"/>
          </p:cNvSpPr>
          <p:nvPr/>
        </p:nvSpPr>
        <p:spPr bwMode="auto">
          <a:xfrm>
            <a:off x="728663" y="4308475"/>
            <a:ext cx="1795462" cy="344488"/>
          </a:xfrm>
          <a:prstGeom prst="rect">
            <a:avLst/>
          </a:prstGeom>
          <a:solidFill>
            <a:schemeClr val="bg1"/>
          </a:solidFill>
          <a:ln w="12700">
            <a:solidFill>
              <a:schemeClr val="tx1"/>
            </a:solidFill>
            <a:miter lim="800000"/>
            <a:headEnd/>
            <a:tailEnd/>
          </a:ln>
        </p:spPr>
        <p:txBody>
          <a:bodyPr lIns="91434" tIns="45717" rIns="91434" bIns="45717">
            <a:spAutoFit/>
          </a:bodyPr>
          <a:lstStyle>
            <a:lvl1pPr defTabSz="1357313" eaLnBrk="0" hangingPunct="0">
              <a:defRPr kumimoji="1" sz="1500">
                <a:solidFill>
                  <a:schemeClr val="tx1"/>
                </a:solidFill>
                <a:latin typeface="Arial" charset="0"/>
                <a:ea typeface="ＭＳ Ｐゴシック" charset="-128"/>
              </a:defRPr>
            </a:lvl1pPr>
            <a:lvl2pPr marL="742950" indent="-285750" defTabSz="1357313" eaLnBrk="0" hangingPunct="0">
              <a:defRPr kumimoji="1" sz="1500">
                <a:solidFill>
                  <a:schemeClr val="tx1"/>
                </a:solidFill>
                <a:latin typeface="Arial" charset="0"/>
                <a:ea typeface="ＭＳ Ｐゴシック" charset="-128"/>
              </a:defRPr>
            </a:lvl2pPr>
            <a:lvl3pPr marL="1143000" indent="-228600" defTabSz="1357313" eaLnBrk="0" hangingPunct="0">
              <a:defRPr kumimoji="1" sz="1500">
                <a:solidFill>
                  <a:schemeClr val="tx1"/>
                </a:solidFill>
                <a:latin typeface="Arial" charset="0"/>
                <a:ea typeface="ＭＳ Ｐゴシック" charset="-128"/>
              </a:defRPr>
            </a:lvl3pPr>
            <a:lvl4pPr marL="1600200" indent="-228600" defTabSz="1357313" eaLnBrk="0" hangingPunct="0">
              <a:defRPr kumimoji="1" sz="1500">
                <a:solidFill>
                  <a:schemeClr val="tx1"/>
                </a:solidFill>
                <a:latin typeface="Arial" charset="0"/>
                <a:ea typeface="ＭＳ Ｐゴシック" charset="-128"/>
              </a:defRPr>
            </a:lvl4pPr>
            <a:lvl5pPr marL="2057400" indent="-228600" defTabSz="1357313" eaLnBrk="0" hangingPunct="0">
              <a:defRPr kumimoji="1" sz="1500">
                <a:solidFill>
                  <a:schemeClr val="tx1"/>
                </a:solidFill>
                <a:latin typeface="Arial" charset="0"/>
                <a:ea typeface="ＭＳ Ｐゴシック" charset="-128"/>
              </a:defRPr>
            </a:lvl5pPr>
            <a:lvl6pPr marL="2514600" indent="-228600" defTabSz="1357313" eaLnBrk="0" fontAlgn="base" hangingPunct="0">
              <a:spcBef>
                <a:spcPct val="0"/>
              </a:spcBef>
              <a:spcAft>
                <a:spcPct val="0"/>
              </a:spcAft>
              <a:defRPr kumimoji="1" sz="1500">
                <a:solidFill>
                  <a:schemeClr val="tx1"/>
                </a:solidFill>
                <a:latin typeface="Arial" charset="0"/>
                <a:ea typeface="ＭＳ Ｐゴシック" charset="-128"/>
              </a:defRPr>
            </a:lvl6pPr>
            <a:lvl7pPr marL="2971800" indent="-228600" defTabSz="1357313" eaLnBrk="0" fontAlgn="base" hangingPunct="0">
              <a:spcBef>
                <a:spcPct val="0"/>
              </a:spcBef>
              <a:spcAft>
                <a:spcPct val="0"/>
              </a:spcAft>
              <a:defRPr kumimoji="1" sz="1500">
                <a:solidFill>
                  <a:schemeClr val="tx1"/>
                </a:solidFill>
                <a:latin typeface="Arial" charset="0"/>
                <a:ea typeface="ＭＳ Ｐゴシック" charset="-128"/>
              </a:defRPr>
            </a:lvl7pPr>
            <a:lvl8pPr marL="3429000" indent="-228600" defTabSz="1357313" eaLnBrk="0" fontAlgn="base" hangingPunct="0">
              <a:spcBef>
                <a:spcPct val="0"/>
              </a:spcBef>
              <a:spcAft>
                <a:spcPct val="0"/>
              </a:spcAft>
              <a:defRPr kumimoji="1" sz="1500">
                <a:solidFill>
                  <a:schemeClr val="tx1"/>
                </a:solidFill>
                <a:latin typeface="Arial" charset="0"/>
                <a:ea typeface="ＭＳ Ｐゴシック" charset="-128"/>
              </a:defRPr>
            </a:lvl8pPr>
            <a:lvl9pPr marL="3886200" indent="-228600" defTabSz="1357313" eaLnBrk="0" fontAlgn="base" hangingPunct="0">
              <a:spcBef>
                <a:spcPct val="0"/>
              </a:spcBef>
              <a:spcAft>
                <a:spcPct val="0"/>
              </a:spcAft>
              <a:defRPr kumimoji="1" sz="1500">
                <a:solidFill>
                  <a:schemeClr val="tx1"/>
                </a:solidFill>
                <a:latin typeface="Arial" charset="0"/>
                <a:ea typeface="ＭＳ Ｐゴシック" charset="-128"/>
              </a:defRPr>
            </a:lvl9pPr>
          </a:lstStyle>
          <a:p>
            <a:pPr algn="ctr" eaLnBrk="1" hangingPunct="1">
              <a:spcBef>
                <a:spcPct val="50000"/>
              </a:spcBef>
            </a:pPr>
            <a:r>
              <a:rPr lang="ja-JP" altLang="en-US" sz="1600" b="1" dirty="0">
                <a:latin typeface="ＭＳ ゴシック" pitchFamily="49" charset="-128"/>
                <a:ea typeface="ＭＳ ゴシック" pitchFamily="49" charset="-128"/>
              </a:rPr>
              <a:t>業務受託機関</a:t>
            </a:r>
          </a:p>
        </p:txBody>
      </p:sp>
      <p:sp>
        <p:nvSpPr>
          <p:cNvPr id="5" name="直方体 4"/>
          <p:cNvSpPr/>
          <p:nvPr/>
        </p:nvSpPr>
        <p:spPr bwMode="auto">
          <a:xfrm>
            <a:off x="6569075" y="4395788"/>
            <a:ext cx="2351088" cy="1924050"/>
          </a:xfrm>
          <a:prstGeom prst="cube">
            <a:avLst>
              <a:gd name="adj" fmla="val 14110"/>
            </a:avLst>
          </a:prstGeom>
          <a:solidFill>
            <a:schemeClr val="bg1">
              <a:lumMod val="95000"/>
            </a:schemeClr>
          </a:solidFill>
          <a:ln w="9525" cap="flat" cmpd="sng" algn="ctr">
            <a:solidFill>
              <a:schemeClr val="tx1"/>
            </a:solidFill>
            <a:prstDash val="solid"/>
            <a:round/>
            <a:headEnd type="none" w="med" len="med"/>
            <a:tailEnd type="none" w="med" len="med"/>
          </a:ln>
          <a:effectLst/>
          <a:extLst/>
        </p:spPr>
        <p:txBody>
          <a:bodyPr lIns="61576" tIns="30788" rIns="61576" bIns="30788"/>
          <a:lstStyle/>
          <a:p>
            <a:pPr defTabSz="746178">
              <a:defRPr/>
            </a:pPr>
            <a:endParaRPr lang="ja-JP" altLang="en-US">
              <a:ea typeface="ＭＳ ゴシック" pitchFamily="49" charset="-128"/>
            </a:endParaRPr>
          </a:p>
        </p:txBody>
      </p:sp>
      <p:sp>
        <p:nvSpPr>
          <p:cNvPr id="3081" name="Text Box 5"/>
          <p:cNvSpPr txBox="1">
            <a:spLocks noChangeArrowheads="1"/>
          </p:cNvSpPr>
          <p:nvPr/>
        </p:nvSpPr>
        <p:spPr bwMode="auto">
          <a:xfrm>
            <a:off x="6667512" y="4286256"/>
            <a:ext cx="1968500" cy="341312"/>
          </a:xfrm>
          <a:prstGeom prst="rect">
            <a:avLst/>
          </a:prstGeom>
          <a:solidFill>
            <a:schemeClr val="bg1"/>
          </a:solidFill>
          <a:ln w="12700">
            <a:solidFill>
              <a:schemeClr val="tx1"/>
            </a:solidFill>
            <a:miter lim="800000"/>
            <a:headEnd/>
            <a:tailEnd/>
          </a:ln>
        </p:spPr>
        <p:txBody>
          <a:bodyPr lIns="91434" tIns="45717" rIns="91434" bIns="45717">
            <a:spAutoFit/>
          </a:bodyPr>
          <a:lstStyle>
            <a:lvl1pPr defTabSz="1357313" eaLnBrk="0" hangingPunct="0">
              <a:defRPr kumimoji="1" sz="1500">
                <a:solidFill>
                  <a:schemeClr val="tx1"/>
                </a:solidFill>
                <a:latin typeface="Arial" charset="0"/>
                <a:ea typeface="ＭＳ Ｐゴシック" charset="-128"/>
              </a:defRPr>
            </a:lvl1pPr>
            <a:lvl2pPr marL="742950" indent="-285750" defTabSz="1357313" eaLnBrk="0" hangingPunct="0">
              <a:defRPr kumimoji="1" sz="1500">
                <a:solidFill>
                  <a:schemeClr val="tx1"/>
                </a:solidFill>
                <a:latin typeface="Arial" charset="0"/>
                <a:ea typeface="ＭＳ Ｐゴシック" charset="-128"/>
              </a:defRPr>
            </a:lvl2pPr>
            <a:lvl3pPr marL="1143000" indent="-228600" defTabSz="1357313" eaLnBrk="0" hangingPunct="0">
              <a:defRPr kumimoji="1" sz="1500">
                <a:solidFill>
                  <a:schemeClr val="tx1"/>
                </a:solidFill>
                <a:latin typeface="Arial" charset="0"/>
                <a:ea typeface="ＭＳ Ｐゴシック" charset="-128"/>
              </a:defRPr>
            </a:lvl3pPr>
            <a:lvl4pPr marL="1600200" indent="-228600" defTabSz="1357313" eaLnBrk="0" hangingPunct="0">
              <a:defRPr kumimoji="1" sz="1500">
                <a:solidFill>
                  <a:schemeClr val="tx1"/>
                </a:solidFill>
                <a:latin typeface="Arial" charset="0"/>
                <a:ea typeface="ＭＳ Ｐゴシック" charset="-128"/>
              </a:defRPr>
            </a:lvl4pPr>
            <a:lvl5pPr marL="2057400" indent="-228600" defTabSz="1357313" eaLnBrk="0" hangingPunct="0">
              <a:defRPr kumimoji="1" sz="1500">
                <a:solidFill>
                  <a:schemeClr val="tx1"/>
                </a:solidFill>
                <a:latin typeface="Arial" charset="0"/>
                <a:ea typeface="ＭＳ Ｐゴシック" charset="-128"/>
              </a:defRPr>
            </a:lvl5pPr>
            <a:lvl6pPr marL="2514600" indent="-228600" defTabSz="1357313" eaLnBrk="0" fontAlgn="base" hangingPunct="0">
              <a:spcBef>
                <a:spcPct val="0"/>
              </a:spcBef>
              <a:spcAft>
                <a:spcPct val="0"/>
              </a:spcAft>
              <a:defRPr kumimoji="1" sz="1500">
                <a:solidFill>
                  <a:schemeClr val="tx1"/>
                </a:solidFill>
                <a:latin typeface="Arial" charset="0"/>
                <a:ea typeface="ＭＳ Ｐゴシック" charset="-128"/>
              </a:defRPr>
            </a:lvl6pPr>
            <a:lvl7pPr marL="2971800" indent="-228600" defTabSz="1357313" eaLnBrk="0" fontAlgn="base" hangingPunct="0">
              <a:spcBef>
                <a:spcPct val="0"/>
              </a:spcBef>
              <a:spcAft>
                <a:spcPct val="0"/>
              </a:spcAft>
              <a:defRPr kumimoji="1" sz="1500">
                <a:solidFill>
                  <a:schemeClr val="tx1"/>
                </a:solidFill>
                <a:latin typeface="Arial" charset="0"/>
                <a:ea typeface="ＭＳ Ｐゴシック" charset="-128"/>
              </a:defRPr>
            </a:lvl7pPr>
            <a:lvl8pPr marL="3429000" indent="-228600" defTabSz="1357313" eaLnBrk="0" fontAlgn="base" hangingPunct="0">
              <a:spcBef>
                <a:spcPct val="0"/>
              </a:spcBef>
              <a:spcAft>
                <a:spcPct val="0"/>
              </a:spcAft>
              <a:defRPr kumimoji="1" sz="1500">
                <a:solidFill>
                  <a:schemeClr val="tx1"/>
                </a:solidFill>
                <a:latin typeface="Arial" charset="0"/>
                <a:ea typeface="ＭＳ Ｐゴシック" charset="-128"/>
              </a:defRPr>
            </a:lvl8pPr>
            <a:lvl9pPr marL="3886200" indent="-228600" defTabSz="1357313" eaLnBrk="0" fontAlgn="base" hangingPunct="0">
              <a:spcBef>
                <a:spcPct val="0"/>
              </a:spcBef>
              <a:spcAft>
                <a:spcPct val="0"/>
              </a:spcAft>
              <a:defRPr kumimoji="1" sz="1500">
                <a:solidFill>
                  <a:schemeClr val="tx1"/>
                </a:solidFill>
                <a:latin typeface="Arial" charset="0"/>
                <a:ea typeface="ＭＳ Ｐゴシック" charset="-128"/>
              </a:defRPr>
            </a:lvl9pPr>
          </a:lstStyle>
          <a:p>
            <a:pPr algn="ctr" eaLnBrk="1" hangingPunct="1">
              <a:spcBef>
                <a:spcPct val="50000"/>
              </a:spcBef>
            </a:pPr>
            <a:r>
              <a:rPr lang="ja-JP" altLang="en-US" sz="1600" b="1" dirty="0">
                <a:latin typeface="ＭＳ ゴシック" pitchFamily="49" charset="-128"/>
                <a:ea typeface="ＭＳ ゴシック" pitchFamily="49" charset="-128"/>
              </a:rPr>
              <a:t>農業者年金基金</a:t>
            </a:r>
          </a:p>
        </p:txBody>
      </p:sp>
      <p:pic>
        <p:nvPicPr>
          <p:cNvPr id="3082" name="Picture 7" descr="MCj04289450000[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975475" y="5380038"/>
            <a:ext cx="1135063" cy="742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83" name="Text Box 8"/>
          <p:cNvSpPr txBox="1">
            <a:spLocks noChangeArrowheads="1"/>
          </p:cNvSpPr>
          <p:nvPr/>
        </p:nvSpPr>
        <p:spPr bwMode="auto">
          <a:xfrm>
            <a:off x="6738950" y="4786322"/>
            <a:ext cx="1727224" cy="5847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34" tIns="45717" rIns="91434" bIns="45717">
            <a:spAutoFit/>
          </a:bodyPr>
          <a:lstStyle>
            <a:lvl1pPr defTabSz="1357313" eaLnBrk="0" hangingPunct="0">
              <a:defRPr kumimoji="1" sz="1500">
                <a:solidFill>
                  <a:schemeClr val="tx1"/>
                </a:solidFill>
                <a:latin typeface="Arial" charset="0"/>
                <a:ea typeface="ＭＳ Ｐゴシック" charset="-128"/>
              </a:defRPr>
            </a:lvl1pPr>
            <a:lvl2pPr marL="742950" indent="-285750" defTabSz="1357313" eaLnBrk="0" hangingPunct="0">
              <a:defRPr kumimoji="1" sz="1500">
                <a:solidFill>
                  <a:schemeClr val="tx1"/>
                </a:solidFill>
                <a:latin typeface="Arial" charset="0"/>
                <a:ea typeface="ＭＳ Ｐゴシック" charset="-128"/>
              </a:defRPr>
            </a:lvl2pPr>
            <a:lvl3pPr marL="1143000" indent="-228600" defTabSz="1357313" eaLnBrk="0" hangingPunct="0">
              <a:defRPr kumimoji="1" sz="1500">
                <a:solidFill>
                  <a:schemeClr val="tx1"/>
                </a:solidFill>
                <a:latin typeface="Arial" charset="0"/>
                <a:ea typeface="ＭＳ Ｐゴシック" charset="-128"/>
              </a:defRPr>
            </a:lvl3pPr>
            <a:lvl4pPr marL="1600200" indent="-228600" defTabSz="1357313" eaLnBrk="0" hangingPunct="0">
              <a:defRPr kumimoji="1" sz="1500">
                <a:solidFill>
                  <a:schemeClr val="tx1"/>
                </a:solidFill>
                <a:latin typeface="Arial" charset="0"/>
                <a:ea typeface="ＭＳ Ｐゴシック" charset="-128"/>
              </a:defRPr>
            </a:lvl4pPr>
            <a:lvl5pPr marL="2057400" indent="-228600" defTabSz="1357313" eaLnBrk="0" hangingPunct="0">
              <a:defRPr kumimoji="1" sz="1500">
                <a:solidFill>
                  <a:schemeClr val="tx1"/>
                </a:solidFill>
                <a:latin typeface="Arial" charset="0"/>
                <a:ea typeface="ＭＳ Ｐゴシック" charset="-128"/>
              </a:defRPr>
            </a:lvl5pPr>
            <a:lvl6pPr marL="2514600" indent="-228600" defTabSz="1357313" eaLnBrk="0" fontAlgn="base" hangingPunct="0">
              <a:spcBef>
                <a:spcPct val="0"/>
              </a:spcBef>
              <a:spcAft>
                <a:spcPct val="0"/>
              </a:spcAft>
              <a:defRPr kumimoji="1" sz="1500">
                <a:solidFill>
                  <a:schemeClr val="tx1"/>
                </a:solidFill>
                <a:latin typeface="Arial" charset="0"/>
                <a:ea typeface="ＭＳ Ｐゴシック" charset="-128"/>
              </a:defRPr>
            </a:lvl6pPr>
            <a:lvl7pPr marL="2971800" indent="-228600" defTabSz="1357313" eaLnBrk="0" fontAlgn="base" hangingPunct="0">
              <a:spcBef>
                <a:spcPct val="0"/>
              </a:spcBef>
              <a:spcAft>
                <a:spcPct val="0"/>
              </a:spcAft>
              <a:defRPr kumimoji="1" sz="1500">
                <a:solidFill>
                  <a:schemeClr val="tx1"/>
                </a:solidFill>
                <a:latin typeface="Arial" charset="0"/>
                <a:ea typeface="ＭＳ Ｐゴシック" charset="-128"/>
              </a:defRPr>
            </a:lvl7pPr>
            <a:lvl8pPr marL="3429000" indent="-228600" defTabSz="1357313" eaLnBrk="0" fontAlgn="base" hangingPunct="0">
              <a:spcBef>
                <a:spcPct val="0"/>
              </a:spcBef>
              <a:spcAft>
                <a:spcPct val="0"/>
              </a:spcAft>
              <a:defRPr kumimoji="1" sz="1500">
                <a:solidFill>
                  <a:schemeClr val="tx1"/>
                </a:solidFill>
                <a:latin typeface="Arial" charset="0"/>
                <a:ea typeface="ＭＳ Ｐゴシック" charset="-128"/>
              </a:defRPr>
            </a:lvl8pPr>
            <a:lvl9pPr marL="3886200" indent="-228600" defTabSz="1357313" eaLnBrk="0" fontAlgn="base" hangingPunct="0">
              <a:spcBef>
                <a:spcPct val="0"/>
              </a:spcBef>
              <a:spcAft>
                <a:spcPct val="0"/>
              </a:spcAft>
              <a:defRPr kumimoji="1" sz="1500">
                <a:solidFill>
                  <a:schemeClr val="tx1"/>
                </a:solidFill>
                <a:latin typeface="Arial" charset="0"/>
                <a:ea typeface="ＭＳ Ｐゴシック" charset="-128"/>
              </a:defRPr>
            </a:lvl9pPr>
          </a:lstStyle>
          <a:p>
            <a:pPr algn="ctr" eaLnBrk="1" hangingPunct="1">
              <a:spcBef>
                <a:spcPct val="50000"/>
              </a:spcBef>
            </a:pPr>
            <a:r>
              <a:rPr lang="zh-TW" altLang="en-US" sz="1600" dirty="0" smtClean="0">
                <a:latin typeface="ＭＳ ゴシック" pitchFamily="49" charset="-128"/>
                <a:ea typeface="ＭＳ ゴシック" pitchFamily="49" charset="-128"/>
              </a:rPr>
              <a:t>農業者年金記録管理</a:t>
            </a:r>
            <a:r>
              <a:rPr lang="ja-JP" altLang="en-US" sz="1600" dirty="0" smtClean="0">
                <a:latin typeface="ＭＳ ゴシック" pitchFamily="49" charset="-128"/>
                <a:ea typeface="ＭＳ ゴシック" pitchFamily="49" charset="-128"/>
              </a:rPr>
              <a:t>システム</a:t>
            </a:r>
            <a:endParaRPr lang="ja-JP" altLang="en-US" sz="1600" dirty="0">
              <a:latin typeface="ＭＳ ゴシック" pitchFamily="49" charset="-128"/>
              <a:ea typeface="ＭＳ ゴシック" pitchFamily="49" charset="-128"/>
            </a:endParaRPr>
          </a:p>
        </p:txBody>
      </p:sp>
      <p:sp>
        <p:nvSpPr>
          <p:cNvPr id="3084" name="Text Box 16"/>
          <p:cNvSpPr txBox="1">
            <a:spLocks noChangeArrowheads="1"/>
          </p:cNvSpPr>
          <p:nvPr/>
        </p:nvSpPr>
        <p:spPr bwMode="auto">
          <a:xfrm>
            <a:off x="520700" y="4933950"/>
            <a:ext cx="1092200" cy="280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34" tIns="45717" rIns="91434" bIns="45717">
            <a:spAutoFit/>
          </a:bodyPr>
          <a:lstStyle>
            <a:lvl1pPr defTabSz="1357313" eaLnBrk="0" hangingPunct="0">
              <a:defRPr kumimoji="1" sz="1500">
                <a:solidFill>
                  <a:schemeClr val="tx1"/>
                </a:solidFill>
                <a:latin typeface="Arial" charset="0"/>
                <a:ea typeface="ＭＳ Ｐゴシック" charset="-128"/>
              </a:defRPr>
            </a:lvl1pPr>
            <a:lvl2pPr marL="742950" indent="-285750" defTabSz="1357313" eaLnBrk="0" hangingPunct="0">
              <a:defRPr kumimoji="1" sz="1500">
                <a:solidFill>
                  <a:schemeClr val="tx1"/>
                </a:solidFill>
                <a:latin typeface="Arial" charset="0"/>
                <a:ea typeface="ＭＳ Ｐゴシック" charset="-128"/>
              </a:defRPr>
            </a:lvl2pPr>
            <a:lvl3pPr marL="1143000" indent="-228600" defTabSz="1357313" eaLnBrk="0" hangingPunct="0">
              <a:defRPr kumimoji="1" sz="1500">
                <a:solidFill>
                  <a:schemeClr val="tx1"/>
                </a:solidFill>
                <a:latin typeface="Arial" charset="0"/>
                <a:ea typeface="ＭＳ Ｐゴシック" charset="-128"/>
              </a:defRPr>
            </a:lvl3pPr>
            <a:lvl4pPr marL="1600200" indent="-228600" defTabSz="1357313" eaLnBrk="0" hangingPunct="0">
              <a:defRPr kumimoji="1" sz="1500">
                <a:solidFill>
                  <a:schemeClr val="tx1"/>
                </a:solidFill>
                <a:latin typeface="Arial" charset="0"/>
                <a:ea typeface="ＭＳ Ｐゴシック" charset="-128"/>
              </a:defRPr>
            </a:lvl4pPr>
            <a:lvl5pPr marL="2057400" indent="-228600" defTabSz="1357313" eaLnBrk="0" hangingPunct="0">
              <a:defRPr kumimoji="1" sz="1500">
                <a:solidFill>
                  <a:schemeClr val="tx1"/>
                </a:solidFill>
                <a:latin typeface="Arial" charset="0"/>
                <a:ea typeface="ＭＳ Ｐゴシック" charset="-128"/>
              </a:defRPr>
            </a:lvl5pPr>
            <a:lvl6pPr marL="2514600" indent="-228600" defTabSz="1357313" eaLnBrk="0" fontAlgn="base" hangingPunct="0">
              <a:spcBef>
                <a:spcPct val="0"/>
              </a:spcBef>
              <a:spcAft>
                <a:spcPct val="0"/>
              </a:spcAft>
              <a:defRPr kumimoji="1" sz="1500">
                <a:solidFill>
                  <a:schemeClr val="tx1"/>
                </a:solidFill>
                <a:latin typeface="Arial" charset="0"/>
                <a:ea typeface="ＭＳ Ｐゴシック" charset="-128"/>
              </a:defRPr>
            </a:lvl6pPr>
            <a:lvl7pPr marL="2971800" indent="-228600" defTabSz="1357313" eaLnBrk="0" fontAlgn="base" hangingPunct="0">
              <a:spcBef>
                <a:spcPct val="0"/>
              </a:spcBef>
              <a:spcAft>
                <a:spcPct val="0"/>
              </a:spcAft>
              <a:defRPr kumimoji="1" sz="1500">
                <a:solidFill>
                  <a:schemeClr val="tx1"/>
                </a:solidFill>
                <a:latin typeface="Arial" charset="0"/>
                <a:ea typeface="ＭＳ Ｐゴシック" charset="-128"/>
              </a:defRPr>
            </a:lvl7pPr>
            <a:lvl8pPr marL="3429000" indent="-228600" defTabSz="1357313" eaLnBrk="0" fontAlgn="base" hangingPunct="0">
              <a:spcBef>
                <a:spcPct val="0"/>
              </a:spcBef>
              <a:spcAft>
                <a:spcPct val="0"/>
              </a:spcAft>
              <a:defRPr kumimoji="1" sz="1500">
                <a:solidFill>
                  <a:schemeClr val="tx1"/>
                </a:solidFill>
                <a:latin typeface="Arial" charset="0"/>
                <a:ea typeface="ＭＳ Ｐゴシック" charset="-128"/>
              </a:defRPr>
            </a:lvl8pPr>
            <a:lvl9pPr marL="3886200" indent="-228600" defTabSz="1357313" eaLnBrk="0" fontAlgn="base" hangingPunct="0">
              <a:spcBef>
                <a:spcPct val="0"/>
              </a:spcBef>
              <a:spcAft>
                <a:spcPct val="0"/>
              </a:spcAft>
              <a:defRPr kumimoji="1" sz="1500">
                <a:solidFill>
                  <a:schemeClr val="tx1"/>
                </a:solidFill>
                <a:latin typeface="Arial" charset="0"/>
                <a:ea typeface="ＭＳ Ｐゴシック" charset="-128"/>
              </a:defRPr>
            </a:lvl9pPr>
          </a:lstStyle>
          <a:p>
            <a:pPr eaLnBrk="1" hangingPunct="1">
              <a:spcBef>
                <a:spcPct val="50000"/>
              </a:spcBef>
            </a:pPr>
            <a:r>
              <a:rPr lang="ja-JP" altLang="en-US" sz="1200" dirty="0">
                <a:latin typeface="ＭＳ ゴシック" pitchFamily="49" charset="-128"/>
                <a:ea typeface="ＭＳ ゴシック" pitchFamily="49" charset="-128"/>
              </a:rPr>
              <a:t>利用者</a:t>
            </a:r>
            <a:r>
              <a:rPr lang="en-US" altLang="ja-JP" sz="1200" dirty="0"/>
              <a:t>A</a:t>
            </a:r>
          </a:p>
        </p:txBody>
      </p:sp>
      <p:sp>
        <p:nvSpPr>
          <p:cNvPr id="3085" name="Text Box 17"/>
          <p:cNvSpPr txBox="1">
            <a:spLocks noChangeArrowheads="1"/>
          </p:cNvSpPr>
          <p:nvPr/>
        </p:nvSpPr>
        <p:spPr bwMode="auto">
          <a:xfrm>
            <a:off x="1535113" y="4933950"/>
            <a:ext cx="1092200" cy="280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34" tIns="45717" rIns="91434" bIns="45717">
            <a:spAutoFit/>
          </a:bodyPr>
          <a:lstStyle>
            <a:lvl1pPr defTabSz="1357313" eaLnBrk="0" hangingPunct="0">
              <a:defRPr kumimoji="1" sz="1500">
                <a:solidFill>
                  <a:schemeClr val="tx1"/>
                </a:solidFill>
                <a:latin typeface="Arial" charset="0"/>
                <a:ea typeface="ＭＳ Ｐゴシック" charset="-128"/>
              </a:defRPr>
            </a:lvl1pPr>
            <a:lvl2pPr marL="742950" indent="-285750" defTabSz="1357313" eaLnBrk="0" hangingPunct="0">
              <a:defRPr kumimoji="1" sz="1500">
                <a:solidFill>
                  <a:schemeClr val="tx1"/>
                </a:solidFill>
                <a:latin typeface="Arial" charset="0"/>
                <a:ea typeface="ＭＳ Ｐゴシック" charset="-128"/>
              </a:defRPr>
            </a:lvl2pPr>
            <a:lvl3pPr marL="1143000" indent="-228600" defTabSz="1357313" eaLnBrk="0" hangingPunct="0">
              <a:defRPr kumimoji="1" sz="1500">
                <a:solidFill>
                  <a:schemeClr val="tx1"/>
                </a:solidFill>
                <a:latin typeface="Arial" charset="0"/>
                <a:ea typeface="ＭＳ Ｐゴシック" charset="-128"/>
              </a:defRPr>
            </a:lvl3pPr>
            <a:lvl4pPr marL="1600200" indent="-228600" defTabSz="1357313" eaLnBrk="0" hangingPunct="0">
              <a:defRPr kumimoji="1" sz="1500">
                <a:solidFill>
                  <a:schemeClr val="tx1"/>
                </a:solidFill>
                <a:latin typeface="Arial" charset="0"/>
                <a:ea typeface="ＭＳ Ｐゴシック" charset="-128"/>
              </a:defRPr>
            </a:lvl4pPr>
            <a:lvl5pPr marL="2057400" indent="-228600" defTabSz="1357313" eaLnBrk="0" hangingPunct="0">
              <a:defRPr kumimoji="1" sz="1500">
                <a:solidFill>
                  <a:schemeClr val="tx1"/>
                </a:solidFill>
                <a:latin typeface="Arial" charset="0"/>
                <a:ea typeface="ＭＳ Ｐゴシック" charset="-128"/>
              </a:defRPr>
            </a:lvl5pPr>
            <a:lvl6pPr marL="2514600" indent="-228600" defTabSz="1357313" eaLnBrk="0" fontAlgn="base" hangingPunct="0">
              <a:spcBef>
                <a:spcPct val="0"/>
              </a:spcBef>
              <a:spcAft>
                <a:spcPct val="0"/>
              </a:spcAft>
              <a:defRPr kumimoji="1" sz="1500">
                <a:solidFill>
                  <a:schemeClr val="tx1"/>
                </a:solidFill>
                <a:latin typeface="Arial" charset="0"/>
                <a:ea typeface="ＭＳ Ｐゴシック" charset="-128"/>
              </a:defRPr>
            </a:lvl6pPr>
            <a:lvl7pPr marL="2971800" indent="-228600" defTabSz="1357313" eaLnBrk="0" fontAlgn="base" hangingPunct="0">
              <a:spcBef>
                <a:spcPct val="0"/>
              </a:spcBef>
              <a:spcAft>
                <a:spcPct val="0"/>
              </a:spcAft>
              <a:defRPr kumimoji="1" sz="1500">
                <a:solidFill>
                  <a:schemeClr val="tx1"/>
                </a:solidFill>
                <a:latin typeface="Arial" charset="0"/>
                <a:ea typeface="ＭＳ Ｐゴシック" charset="-128"/>
              </a:defRPr>
            </a:lvl7pPr>
            <a:lvl8pPr marL="3429000" indent="-228600" defTabSz="1357313" eaLnBrk="0" fontAlgn="base" hangingPunct="0">
              <a:spcBef>
                <a:spcPct val="0"/>
              </a:spcBef>
              <a:spcAft>
                <a:spcPct val="0"/>
              </a:spcAft>
              <a:defRPr kumimoji="1" sz="1500">
                <a:solidFill>
                  <a:schemeClr val="tx1"/>
                </a:solidFill>
                <a:latin typeface="Arial" charset="0"/>
                <a:ea typeface="ＭＳ Ｐゴシック" charset="-128"/>
              </a:defRPr>
            </a:lvl8pPr>
            <a:lvl9pPr marL="3886200" indent="-228600" defTabSz="1357313" eaLnBrk="0" fontAlgn="base" hangingPunct="0">
              <a:spcBef>
                <a:spcPct val="0"/>
              </a:spcBef>
              <a:spcAft>
                <a:spcPct val="0"/>
              </a:spcAft>
              <a:defRPr kumimoji="1" sz="1500">
                <a:solidFill>
                  <a:schemeClr val="tx1"/>
                </a:solidFill>
                <a:latin typeface="Arial" charset="0"/>
                <a:ea typeface="ＭＳ Ｐゴシック" charset="-128"/>
              </a:defRPr>
            </a:lvl9pPr>
          </a:lstStyle>
          <a:p>
            <a:pPr eaLnBrk="1" hangingPunct="1">
              <a:spcBef>
                <a:spcPct val="50000"/>
              </a:spcBef>
            </a:pPr>
            <a:r>
              <a:rPr lang="ja-JP" altLang="en-US" sz="1200" dirty="0">
                <a:latin typeface="ＭＳ ゴシック" pitchFamily="49" charset="-128"/>
                <a:ea typeface="ＭＳ ゴシック" pitchFamily="49" charset="-128"/>
              </a:rPr>
              <a:t>利用者</a:t>
            </a:r>
            <a:r>
              <a:rPr lang="en-US" altLang="ja-JP" sz="1200" dirty="0"/>
              <a:t>B</a:t>
            </a:r>
          </a:p>
        </p:txBody>
      </p:sp>
      <p:pic>
        <p:nvPicPr>
          <p:cNvPr id="3086" name="Picture 5" descr="C:\Program Files\Microsoft Office\MEDIA\CAGCAT10\j0195384.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25475" y="5205413"/>
            <a:ext cx="649288" cy="623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7" name="Picture 5" descr="C:\Program Files\Microsoft Office\MEDIA\CAGCAT10\j0195384.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639888" y="5205413"/>
            <a:ext cx="649287" cy="623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 name="Text Box 9"/>
          <p:cNvSpPr txBox="1">
            <a:spLocks noChangeArrowheads="1"/>
          </p:cNvSpPr>
          <p:nvPr/>
        </p:nvSpPr>
        <p:spPr bwMode="auto">
          <a:xfrm>
            <a:off x="3038095" y="3883025"/>
            <a:ext cx="3292523" cy="2838451"/>
          </a:xfrm>
          <a:prstGeom prst="rect">
            <a:avLst/>
          </a:prstGeom>
          <a:solidFill>
            <a:srgbClr val="CCFFCC"/>
          </a:solidFill>
          <a:ln w="25400" cmpd="thickThin">
            <a:solidFill>
              <a:schemeClr val="accent5">
                <a:lumMod val="50000"/>
              </a:schemeClr>
            </a:solidFill>
            <a:prstDash val="solid"/>
            <a:bevel/>
            <a:headEnd/>
            <a:tailEnd/>
          </a:ln>
          <a:effectLst/>
          <a:extLst/>
        </p:spPr>
        <p:txBody>
          <a:bodyPr wrap="square" lIns="144000" tIns="72000" rIns="144000" bIns="72000">
            <a:spAutoFit/>
          </a:bodyPr>
          <a:lstStyle>
            <a:lvl1pPr defTabSz="1108075" eaLnBrk="0" hangingPunct="0">
              <a:defRPr kumimoji="1" sz="2200">
                <a:solidFill>
                  <a:schemeClr val="tx1"/>
                </a:solidFill>
                <a:latin typeface="Arial" charset="0"/>
                <a:ea typeface="ＭＳ ゴシック" pitchFamily="49" charset="-128"/>
              </a:defRPr>
            </a:lvl1pPr>
            <a:lvl2pPr marL="742950" indent="-285750" defTabSz="1108075" eaLnBrk="0" hangingPunct="0">
              <a:defRPr kumimoji="1" sz="2200">
                <a:solidFill>
                  <a:schemeClr val="tx1"/>
                </a:solidFill>
                <a:latin typeface="Arial" charset="0"/>
                <a:ea typeface="ＭＳ ゴシック" pitchFamily="49" charset="-128"/>
              </a:defRPr>
            </a:lvl2pPr>
            <a:lvl3pPr marL="1143000" indent="-228600" defTabSz="1108075" eaLnBrk="0" hangingPunct="0">
              <a:defRPr kumimoji="1" sz="2200">
                <a:solidFill>
                  <a:schemeClr val="tx1"/>
                </a:solidFill>
                <a:latin typeface="Arial" charset="0"/>
                <a:ea typeface="ＭＳ ゴシック" pitchFamily="49" charset="-128"/>
              </a:defRPr>
            </a:lvl3pPr>
            <a:lvl4pPr marL="1600200" indent="-228600" defTabSz="1108075" eaLnBrk="0" hangingPunct="0">
              <a:defRPr kumimoji="1" sz="2200">
                <a:solidFill>
                  <a:schemeClr val="tx1"/>
                </a:solidFill>
                <a:latin typeface="Arial" charset="0"/>
                <a:ea typeface="ＭＳ ゴシック" pitchFamily="49" charset="-128"/>
              </a:defRPr>
            </a:lvl4pPr>
            <a:lvl5pPr marL="2057400" indent="-228600" defTabSz="1108075" eaLnBrk="0" hangingPunct="0">
              <a:defRPr kumimoji="1" sz="2200">
                <a:solidFill>
                  <a:schemeClr val="tx1"/>
                </a:solidFill>
                <a:latin typeface="Arial" charset="0"/>
                <a:ea typeface="ＭＳ ゴシック" pitchFamily="49" charset="-128"/>
              </a:defRPr>
            </a:lvl5pPr>
            <a:lvl6pPr marL="2514600" indent="-228600" defTabSz="1108075" eaLnBrk="0" fontAlgn="base" hangingPunct="0">
              <a:spcBef>
                <a:spcPct val="0"/>
              </a:spcBef>
              <a:spcAft>
                <a:spcPct val="0"/>
              </a:spcAft>
              <a:defRPr kumimoji="1" sz="2200">
                <a:solidFill>
                  <a:schemeClr val="tx1"/>
                </a:solidFill>
                <a:latin typeface="Arial" charset="0"/>
                <a:ea typeface="ＭＳ ゴシック" pitchFamily="49" charset="-128"/>
              </a:defRPr>
            </a:lvl6pPr>
            <a:lvl7pPr marL="2971800" indent="-228600" defTabSz="1108075" eaLnBrk="0" fontAlgn="base" hangingPunct="0">
              <a:spcBef>
                <a:spcPct val="0"/>
              </a:spcBef>
              <a:spcAft>
                <a:spcPct val="0"/>
              </a:spcAft>
              <a:defRPr kumimoji="1" sz="2200">
                <a:solidFill>
                  <a:schemeClr val="tx1"/>
                </a:solidFill>
                <a:latin typeface="Arial" charset="0"/>
                <a:ea typeface="ＭＳ ゴシック" pitchFamily="49" charset="-128"/>
              </a:defRPr>
            </a:lvl7pPr>
            <a:lvl8pPr marL="3429000" indent="-228600" defTabSz="1108075" eaLnBrk="0" fontAlgn="base" hangingPunct="0">
              <a:spcBef>
                <a:spcPct val="0"/>
              </a:spcBef>
              <a:spcAft>
                <a:spcPct val="0"/>
              </a:spcAft>
              <a:defRPr kumimoji="1" sz="2200">
                <a:solidFill>
                  <a:schemeClr val="tx1"/>
                </a:solidFill>
                <a:latin typeface="Arial" charset="0"/>
                <a:ea typeface="ＭＳ ゴシック" pitchFamily="49" charset="-128"/>
              </a:defRPr>
            </a:lvl8pPr>
            <a:lvl9pPr marL="3886200" indent="-228600" defTabSz="1108075" eaLnBrk="0" fontAlgn="base" hangingPunct="0">
              <a:spcBef>
                <a:spcPct val="0"/>
              </a:spcBef>
              <a:spcAft>
                <a:spcPct val="0"/>
              </a:spcAft>
              <a:defRPr kumimoji="1" sz="2200">
                <a:solidFill>
                  <a:schemeClr val="tx1"/>
                </a:solidFill>
                <a:latin typeface="Arial" charset="0"/>
                <a:ea typeface="ＭＳ ゴシック" pitchFamily="49" charset="-128"/>
              </a:defRPr>
            </a:lvl9pPr>
          </a:lstStyle>
          <a:p>
            <a:pPr algn="ctr" eaLnBrk="1" hangingPunct="1">
              <a:spcBef>
                <a:spcPct val="50000"/>
              </a:spcBef>
              <a:defRPr/>
            </a:pPr>
            <a:r>
              <a:rPr lang="ja-JP" altLang="en-US" sz="1400" b="1" dirty="0" smtClean="0"/>
              <a:t>本システムの利用時間</a:t>
            </a:r>
            <a:endParaRPr lang="en-US" altLang="ja-JP" sz="1400" b="1" dirty="0" smtClean="0"/>
          </a:p>
          <a:p>
            <a:pPr algn="ctr" eaLnBrk="1" hangingPunct="1">
              <a:spcBef>
                <a:spcPct val="50000"/>
              </a:spcBef>
              <a:defRPr/>
            </a:pPr>
            <a:r>
              <a:rPr lang="ja-JP" altLang="en-US" sz="1400" b="1" dirty="0" smtClean="0"/>
              <a:t>平日 ８：３０～１７：４５</a:t>
            </a:r>
            <a:endParaRPr lang="en-US" altLang="ja-JP" sz="1400" b="1" dirty="0" smtClean="0"/>
          </a:p>
          <a:p>
            <a:pPr algn="ctr" eaLnBrk="1" hangingPunct="1">
              <a:spcBef>
                <a:spcPct val="50000"/>
              </a:spcBef>
              <a:defRPr/>
            </a:pPr>
            <a:r>
              <a:rPr lang="en-US" altLang="ja-JP" sz="1400" b="1" dirty="0" smtClean="0"/>
              <a:t>(</a:t>
            </a:r>
            <a:r>
              <a:rPr lang="ja-JP" altLang="en-US" sz="1400" b="1" dirty="0" smtClean="0"/>
              <a:t>ログイン状態であれば</a:t>
            </a:r>
            <a:endParaRPr lang="en-US" altLang="ja-JP" sz="1400" b="1" dirty="0" smtClean="0"/>
          </a:p>
          <a:p>
            <a:pPr algn="ctr" eaLnBrk="1" hangingPunct="1">
              <a:spcBef>
                <a:spcPct val="50000"/>
              </a:spcBef>
              <a:defRPr/>
            </a:pPr>
            <a:r>
              <a:rPr lang="ja-JP" altLang="en-US" sz="1400" b="1" dirty="0" smtClean="0"/>
              <a:t>１８：００まで使用可能</a:t>
            </a:r>
            <a:r>
              <a:rPr lang="en-US" altLang="ja-JP" sz="1400" b="1" dirty="0" smtClean="0"/>
              <a:t>)</a:t>
            </a:r>
          </a:p>
          <a:p>
            <a:pPr eaLnBrk="1" hangingPunct="1">
              <a:spcBef>
                <a:spcPct val="50000"/>
              </a:spcBef>
              <a:defRPr/>
            </a:pPr>
            <a:r>
              <a:rPr lang="ja-JP" altLang="en-US" sz="1400" b="1" dirty="0" smtClean="0"/>
              <a:t>原則、火曜日と木曜日を基本として、</a:t>
            </a:r>
            <a:endParaRPr lang="en-US" altLang="ja-JP" sz="1400" b="1" dirty="0" smtClean="0"/>
          </a:p>
          <a:p>
            <a:pPr eaLnBrk="1" hangingPunct="1">
              <a:spcBef>
                <a:spcPct val="50000"/>
              </a:spcBef>
              <a:defRPr/>
            </a:pPr>
            <a:r>
              <a:rPr lang="ja-JP" altLang="en-US" sz="1400" b="1" dirty="0" smtClean="0"/>
              <a:t>１９時まで使用可能となりました。</a:t>
            </a:r>
            <a:endParaRPr lang="en-US" altLang="ja-JP" sz="1400" b="1" dirty="0" smtClean="0"/>
          </a:p>
          <a:p>
            <a:pPr eaLnBrk="1" hangingPunct="1">
              <a:spcBef>
                <a:spcPct val="50000"/>
              </a:spcBef>
              <a:defRPr/>
            </a:pPr>
            <a:r>
              <a:rPr lang="ja-JP" altLang="en-US" sz="1400" b="1" dirty="0" smtClean="0"/>
              <a:t>記録管理システムのトップページを確認してください。</a:t>
            </a:r>
            <a:endParaRPr lang="en-US" altLang="ja-JP" sz="1400" b="1" dirty="0" smtClean="0"/>
          </a:p>
          <a:p>
            <a:pPr algn="ctr" eaLnBrk="1" hangingPunct="1">
              <a:spcBef>
                <a:spcPct val="50000"/>
              </a:spcBef>
              <a:defRPr/>
            </a:pPr>
            <a:endParaRPr lang="ja-JP" altLang="en-US" sz="1400" b="1" dirty="0" smtClean="0"/>
          </a:p>
        </p:txBody>
      </p:sp>
      <p:sp>
        <p:nvSpPr>
          <p:cNvPr id="3091" name="正方形/長方形 1"/>
          <p:cNvSpPr>
            <a:spLocks noChangeArrowheads="1"/>
          </p:cNvSpPr>
          <p:nvPr/>
        </p:nvSpPr>
        <p:spPr bwMode="auto">
          <a:xfrm>
            <a:off x="3962400" y="2595563"/>
            <a:ext cx="1668463" cy="454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lIns="61576" tIns="30788" rIns="61576" bIns="30788"/>
          <a:lstStyle/>
          <a:p>
            <a:pPr defTabSz="746125"/>
            <a:endParaRPr lang="ja-JP" altLang="en-US">
              <a:ea typeface="ＭＳ ゴシック" pitchFamily="49" charset="-128"/>
            </a:endParaRPr>
          </a:p>
        </p:txBody>
      </p:sp>
      <p:sp>
        <p:nvSpPr>
          <p:cNvPr id="2" name="正方形/長方形 3"/>
          <p:cNvSpPr>
            <a:spLocks noChangeArrowheads="1"/>
          </p:cNvSpPr>
          <p:nvPr/>
        </p:nvSpPr>
        <p:spPr bwMode="auto">
          <a:xfrm>
            <a:off x="4005263" y="2595563"/>
            <a:ext cx="1522412" cy="454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lIns="61576" tIns="30788" rIns="61576" bIns="30788"/>
          <a:lstStyle/>
          <a:p>
            <a:pPr defTabSz="746125"/>
            <a:r>
              <a:rPr lang="ja-JP" altLang="en-US">
                <a:ea typeface="ＭＳ ゴシック" pitchFamily="49" charset="-128"/>
              </a:rPr>
              <a:t>　</a:t>
            </a:r>
          </a:p>
        </p:txBody>
      </p:sp>
      <p:sp>
        <p:nvSpPr>
          <p:cNvPr id="3093" name="正方形/長方形 6"/>
          <p:cNvSpPr>
            <a:spLocks noChangeArrowheads="1"/>
          </p:cNvSpPr>
          <p:nvPr/>
        </p:nvSpPr>
        <p:spPr bwMode="auto">
          <a:xfrm>
            <a:off x="3959225" y="2662238"/>
            <a:ext cx="1568450" cy="342900"/>
          </a:xfrm>
          <a:prstGeom prst="rect">
            <a:avLst/>
          </a:prstGeom>
          <a:noFill/>
          <a:ln w="9525"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lIns="61576" tIns="30788" rIns="61576" bIns="30788"/>
          <a:lstStyle/>
          <a:p>
            <a:pPr defTabSz="746125"/>
            <a:r>
              <a:rPr lang="ja-JP" altLang="en-US">
                <a:ea typeface="ＭＳ ゴシック" pitchFamily="49" charset="-128"/>
              </a:rPr>
              <a:t>し</a:t>
            </a:r>
          </a:p>
        </p:txBody>
      </p:sp>
      <p:cxnSp>
        <p:nvCxnSpPr>
          <p:cNvPr id="3094" name="直線コネクタ 8"/>
          <p:cNvCxnSpPr>
            <a:cxnSpLocks noChangeShapeType="1"/>
            <a:stCxn id="3093" idx="3"/>
            <a:endCxn id="3081" idx="0"/>
          </p:cNvCxnSpPr>
          <p:nvPr/>
        </p:nvCxnSpPr>
        <p:spPr bwMode="auto">
          <a:xfrm>
            <a:off x="5527675" y="2833688"/>
            <a:ext cx="2124087" cy="1452568"/>
          </a:xfrm>
          <a:prstGeom prst="line">
            <a:avLst/>
          </a:prstGeom>
          <a:noFill/>
          <a:ln w="38100" algn="ctr">
            <a:solidFill>
              <a:schemeClr val="tx1"/>
            </a:solidFill>
            <a:round/>
            <a:headEnd/>
            <a:tailEnd/>
          </a:ln>
          <a:extLst>
            <a:ext uri="{909E8E84-426E-40DD-AFC4-6F175D3DCCD1}">
              <a14:hiddenFill xmlns:a14="http://schemas.microsoft.com/office/drawing/2010/main">
                <a:noFill/>
              </a14:hiddenFill>
            </a:ext>
          </a:extLst>
        </p:spPr>
      </p:cxnSp>
      <p:cxnSp>
        <p:nvCxnSpPr>
          <p:cNvPr id="3095" name="直線コネクタ 32"/>
          <p:cNvCxnSpPr>
            <a:cxnSpLocks noChangeShapeType="1"/>
            <a:stCxn id="3093" idx="1"/>
            <a:endCxn id="3079" idx="0"/>
          </p:cNvCxnSpPr>
          <p:nvPr/>
        </p:nvCxnSpPr>
        <p:spPr bwMode="auto">
          <a:xfrm flipH="1">
            <a:off x="1627188" y="2833688"/>
            <a:ext cx="2332037" cy="1474787"/>
          </a:xfrm>
          <a:prstGeom prst="line">
            <a:avLst/>
          </a:prstGeom>
          <a:noFill/>
          <a:ln w="38100" algn="ctr">
            <a:solidFill>
              <a:schemeClr val="tx1"/>
            </a:solidFill>
            <a:round/>
            <a:headEnd/>
            <a:tailEnd/>
          </a:ln>
          <a:extLst>
            <a:ext uri="{909E8E84-426E-40DD-AFC4-6F175D3DCCD1}">
              <a14:hiddenFill xmlns:a14="http://schemas.microsoft.com/office/drawing/2010/main">
                <a:noFill/>
              </a14:hiddenFill>
            </a:ext>
          </a:extLst>
        </p:spPr>
      </p:cxnSp>
      <p:sp>
        <p:nvSpPr>
          <p:cNvPr id="18" name="AutoShape 12"/>
          <p:cNvSpPr>
            <a:spLocks noChangeArrowheads="1"/>
          </p:cNvSpPr>
          <p:nvPr/>
        </p:nvSpPr>
        <p:spPr bwMode="auto">
          <a:xfrm>
            <a:off x="3348038" y="2285992"/>
            <a:ext cx="2890846" cy="982671"/>
          </a:xfrm>
          <a:prstGeom prst="cloudCallout">
            <a:avLst>
              <a:gd name="adj1" fmla="val -28421"/>
              <a:gd name="adj2" fmla="val 34296"/>
            </a:avLst>
          </a:prstGeom>
          <a:solidFill>
            <a:schemeClr val="bg1">
              <a:lumMod val="75000"/>
            </a:schemeClr>
          </a:solidFill>
          <a:ln w="9525">
            <a:noFill/>
            <a:round/>
            <a:headEnd/>
            <a:tailEnd/>
          </a:ln>
          <a:effectLst/>
        </p:spPr>
        <p:txBody>
          <a:bodyPr lIns="91434" tIns="45717" rIns="91434" bIns="45717" anchor="ctr"/>
          <a:lstStyle/>
          <a:p>
            <a:pPr algn="ctr" defTabSz="914015">
              <a:defRPr/>
            </a:pPr>
            <a:r>
              <a:rPr lang="en-US" altLang="ja-JP" sz="1800" dirty="0"/>
              <a:t> </a:t>
            </a:r>
            <a:r>
              <a:rPr lang="ja-JP" altLang="en-US" sz="1800" dirty="0">
                <a:latin typeface="ＭＳ ゴシック" pitchFamily="49" charset="-128"/>
                <a:ea typeface="ＭＳ ゴシック" pitchFamily="49" charset="-128"/>
              </a:rPr>
              <a:t>インターネット</a:t>
            </a:r>
          </a:p>
        </p:txBody>
      </p:sp>
      <p:pic>
        <p:nvPicPr>
          <p:cNvPr id="24" name="図 23"/>
          <p:cNvPicPr>
            <a:picLocks noChangeAspect="1"/>
          </p:cNvPicPr>
          <p:nvPr/>
        </p:nvPicPr>
        <p:blipFill>
          <a:blip r:embed="rId5"/>
          <a:stretch>
            <a:fillRect/>
          </a:stretch>
        </p:blipFill>
        <p:spPr>
          <a:xfrm>
            <a:off x="7653300" y="65945"/>
            <a:ext cx="2231660" cy="482735"/>
          </a:xfrm>
          <a:prstGeom prst="rect">
            <a:avLst/>
          </a:prstGeom>
        </p:spPr>
      </p:pic>
      <p:sp>
        <p:nvSpPr>
          <p:cNvPr id="25" name="タイトル 1"/>
          <p:cNvSpPr txBox="1">
            <a:spLocks/>
          </p:cNvSpPr>
          <p:nvPr/>
        </p:nvSpPr>
        <p:spPr>
          <a:xfrm>
            <a:off x="6730155" y="2433986"/>
            <a:ext cx="2486882" cy="615602"/>
          </a:xfrm>
          <a:prstGeom prst="rect">
            <a:avLst/>
          </a:prstGeom>
        </p:spPr>
        <p:txBody>
          <a:bodyPr vert="horz" lIns="91440" tIns="45720" rIns="91440" bIns="45720" rtlCol="0" anchor="ctr">
            <a:normAutofit fontScale="85000" lnSpcReduction="10000"/>
          </a:bodyPr>
          <a:lstStyle>
            <a:lvl1pPr algn="l" defTabSz="742950" rtl="0" eaLnBrk="1" latinLnBrk="0" hangingPunct="1">
              <a:lnSpc>
                <a:spcPct val="90000"/>
              </a:lnSpc>
              <a:spcBef>
                <a:spcPct val="0"/>
              </a:spcBef>
              <a:buNone/>
              <a:defRPr kumimoji="1" sz="3575" kern="1200">
                <a:solidFill>
                  <a:schemeClr val="tx1"/>
                </a:solidFill>
                <a:latin typeface="+mj-lt"/>
                <a:ea typeface="+mj-ea"/>
                <a:cs typeface="+mj-cs"/>
              </a:defRPr>
            </a:lvl1pPr>
          </a:lstStyle>
          <a:p>
            <a:r>
              <a:rPr lang="en-US" altLang="ja-JP" sz="2400" b="1" dirty="0" smtClean="0">
                <a:solidFill>
                  <a:srgbClr val="FF0000"/>
                </a:solidFill>
              </a:rPr>
              <a:t>※</a:t>
            </a:r>
            <a:r>
              <a:rPr lang="ja-JP" altLang="en-US" sz="2400" b="1" dirty="0" smtClean="0">
                <a:solidFill>
                  <a:srgbClr val="FF0000"/>
                </a:solidFill>
              </a:rPr>
              <a:t>ＬＧＷＡＮ回線では利用できません</a:t>
            </a:r>
            <a:endParaRPr lang="ja-JP" altLang="en-US" sz="2400" b="1" dirty="0">
              <a:solidFill>
                <a:srgbClr val="FF0000"/>
              </a:solidFill>
            </a:endParaRPr>
          </a:p>
        </p:txBody>
      </p:sp>
      <p:sp>
        <p:nvSpPr>
          <p:cNvPr id="26" name="フリーフォーム 7"/>
          <p:cNvSpPr>
            <a:spLocks/>
          </p:cNvSpPr>
          <p:nvPr/>
        </p:nvSpPr>
        <p:spPr bwMode="auto">
          <a:xfrm>
            <a:off x="2360712" y="3159121"/>
            <a:ext cx="4419501" cy="1112842"/>
          </a:xfrm>
          <a:custGeom>
            <a:avLst/>
            <a:gdLst>
              <a:gd name="T0" fmla="*/ 0 w 5810250"/>
              <a:gd name="T1" fmla="*/ 915 h 1472346"/>
              <a:gd name="T2" fmla="*/ 3656 w 5810250"/>
              <a:gd name="T3" fmla="*/ 80 h 1472346"/>
              <a:gd name="T4" fmla="*/ 8757 w 5810250"/>
              <a:gd name="T5" fmla="*/ 104 h 1472346"/>
              <a:gd name="T6" fmla="*/ 11614 w 5810250"/>
              <a:gd name="T7" fmla="*/ 708 h 1472346"/>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5810250" h="1472346">
                <a:moveTo>
                  <a:pt x="0" y="1472346"/>
                </a:moveTo>
                <a:cubicBezTo>
                  <a:pt x="549275" y="909577"/>
                  <a:pt x="1098550" y="346808"/>
                  <a:pt x="1828800" y="129321"/>
                </a:cubicBezTo>
                <a:cubicBezTo>
                  <a:pt x="2559050" y="-88167"/>
                  <a:pt x="3717925" y="-854"/>
                  <a:pt x="4381500" y="167421"/>
                </a:cubicBezTo>
                <a:cubicBezTo>
                  <a:pt x="5045075" y="335696"/>
                  <a:pt x="5427662" y="737333"/>
                  <a:pt x="5810250" y="1138971"/>
                </a:cubicBezTo>
              </a:path>
            </a:pathLst>
          </a:custGeom>
          <a:noFill/>
          <a:ln w="38100">
            <a:solidFill>
              <a:srgbClr val="FF0000"/>
            </a:solidFill>
            <a:round/>
            <a:headEnd/>
            <a:tailEnd type="triangle" w="lg" len="lg"/>
          </a:ln>
          <a:extLst>
            <a:ext uri="{909E8E84-426E-40DD-AFC4-6F175D3DCCD1}">
              <a14:hiddenFill xmlns:a14="http://schemas.microsoft.com/office/drawing/2010/main">
                <a:solidFill>
                  <a:srgbClr val="FFFFFF"/>
                </a:solidFill>
              </a14:hiddenFill>
            </a:ext>
          </a:extLst>
        </p:spPr>
        <p:txBody>
          <a:bodyPr lIns="61576" tIns="30788" rIns="61576" bIns="30788"/>
          <a:lstStyle/>
          <a:p>
            <a:endParaRPr lang="ja-JP" altLang="en-US"/>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スライド番号プレースホルダー 1"/>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1500">
                <a:solidFill>
                  <a:schemeClr val="tx1"/>
                </a:solidFill>
                <a:latin typeface="Arial" charset="0"/>
                <a:ea typeface="ＭＳ Ｐゴシック" charset="-128"/>
              </a:defRPr>
            </a:lvl1pPr>
            <a:lvl2pPr marL="742950" indent="-285750" eaLnBrk="0" hangingPunct="0">
              <a:defRPr kumimoji="1" sz="1500">
                <a:solidFill>
                  <a:schemeClr val="tx1"/>
                </a:solidFill>
                <a:latin typeface="Arial" charset="0"/>
                <a:ea typeface="ＭＳ Ｐゴシック" charset="-128"/>
              </a:defRPr>
            </a:lvl2pPr>
            <a:lvl3pPr marL="1143000" indent="-228600" eaLnBrk="0" hangingPunct="0">
              <a:defRPr kumimoji="1" sz="1500">
                <a:solidFill>
                  <a:schemeClr val="tx1"/>
                </a:solidFill>
                <a:latin typeface="Arial" charset="0"/>
                <a:ea typeface="ＭＳ Ｐゴシック" charset="-128"/>
              </a:defRPr>
            </a:lvl3pPr>
            <a:lvl4pPr marL="1600200" indent="-228600" eaLnBrk="0" hangingPunct="0">
              <a:defRPr kumimoji="1" sz="1500">
                <a:solidFill>
                  <a:schemeClr val="tx1"/>
                </a:solidFill>
                <a:latin typeface="Arial" charset="0"/>
                <a:ea typeface="ＭＳ Ｐゴシック" charset="-128"/>
              </a:defRPr>
            </a:lvl4pPr>
            <a:lvl5pPr marL="2057400" indent="-228600" eaLnBrk="0" hangingPunct="0">
              <a:defRPr kumimoji="1" sz="1500">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sz="1500">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sz="1500">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sz="1500">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sz="1500">
                <a:solidFill>
                  <a:schemeClr val="tx1"/>
                </a:solidFill>
                <a:latin typeface="Arial" charset="0"/>
                <a:ea typeface="ＭＳ Ｐゴシック" charset="-128"/>
              </a:defRPr>
            </a:lvl9pPr>
          </a:lstStyle>
          <a:p>
            <a:pPr eaLnBrk="1" hangingPunct="1"/>
            <a:fld id="{AE964BEF-B543-448D-8DCE-453149184732}" type="slidenum">
              <a:rPr lang="en-US" altLang="ja-JP" sz="1300" smtClean="0">
                <a:solidFill>
                  <a:srgbClr val="000000"/>
                </a:solidFill>
              </a:rPr>
              <a:pPr eaLnBrk="1" hangingPunct="1"/>
              <a:t>3</a:t>
            </a:fld>
            <a:endParaRPr lang="en-US" altLang="ja-JP" sz="1300" smtClean="0">
              <a:solidFill>
                <a:srgbClr val="000000"/>
              </a:solidFill>
            </a:endParaRPr>
          </a:p>
        </p:txBody>
      </p:sp>
      <p:sp>
        <p:nvSpPr>
          <p:cNvPr id="3" name="Rectangle 5"/>
          <p:cNvSpPr>
            <a:spLocks noChangeArrowheads="1"/>
          </p:cNvSpPr>
          <p:nvPr/>
        </p:nvSpPr>
        <p:spPr bwMode="auto">
          <a:xfrm>
            <a:off x="205953" y="230163"/>
            <a:ext cx="7699375" cy="390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74404" tIns="37203" rIns="74404" bIns="37203" anchor="b"/>
          <a:lstStyle/>
          <a:p>
            <a:pPr defTabSz="746178">
              <a:defRPr/>
            </a:pPr>
            <a:endParaRPr lang="en-US" altLang="ja-JP" sz="2000" dirty="0">
              <a:solidFill>
                <a:srgbClr val="FF0000"/>
              </a:solidFill>
              <a:latin typeface="ＭＳ ゴシック" pitchFamily="49" charset="-128"/>
              <a:ea typeface="ＭＳ ゴシック" pitchFamily="49" charset="-128"/>
            </a:endParaRPr>
          </a:p>
          <a:p>
            <a:pPr defTabSz="746178">
              <a:defRPr/>
            </a:pPr>
            <a:r>
              <a:rPr lang="ja-JP" altLang="en-US" sz="2000" b="1" dirty="0">
                <a:latin typeface="ＭＳ ゴシック" pitchFamily="49" charset="-128"/>
                <a:ea typeface="ＭＳ ゴシック" pitchFamily="49" charset="-128"/>
              </a:rPr>
              <a:t>２</a:t>
            </a:r>
            <a:r>
              <a:rPr lang="ja-JP" altLang="en-US" sz="2000" b="1" dirty="0" smtClean="0">
                <a:latin typeface="ＭＳ ゴシック" pitchFamily="49" charset="-128"/>
                <a:ea typeface="ＭＳ ゴシック" pitchFamily="49" charset="-128"/>
              </a:rPr>
              <a:t>　農業者年金記録管理システムのメリット</a:t>
            </a:r>
            <a:endParaRPr lang="ja-JP" altLang="en-US" sz="2000" b="1" dirty="0">
              <a:latin typeface="ＭＳ ゴシック" pitchFamily="49" charset="-128"/>
              <a:ea typeface="ＭＳ ゴシック" pitchFamily="49" charset="-128"/>
            </a:endParaRPr>
          </a:p>
        </p:txBody>
      </p:sp>
      <p:sp>
        <p:nvSpPr>
          <p:cNvPr id="10244" name="Rectangle 6"/>
          <p:cNvSpPr>
            <a:spLocks noChangeArrowheads="1"/>
          </p:cNvSpPr>
          <p:nvPr/>
        </p:nvSpPr>
        <p:spPr bwMode="auto">
          <a:xfrm>
            <a:off x="205953" y="692696"/>
            <a:ext cx="9499575" cy="5984443"/>
          </a:xfrm>
          <a:prstGeom prst="rect">
            <a:avLst/>
          </a:prstGeom>
          <a:noFill/>
          <a:ln w="9525">
            <a:solidFill>
              <a:srgbClr val="FF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36000" tIns="37203" rIns="36000" bIns="37203">
            <a:spAutoFit/>
          </a:bodyPr>
          <a:lstStyle/>
          <a:p>
            <a:pPr marL="133350"/>
            <a:r>
              <a:rPr lang="ja-JP" altLang="ja-JP" sz="1200" b="1" kern="100" dirty="0">
                <a:latin typeface="ＭＳ ゴシック" panose="020B0609070205080204" pitchFamily="49" charset="-128"/>
                <a:ea typeface="ＭＳ ゴシック" panose="020B0609070205080204" pitchFamily="49" charset="-128"/>
                <a:cs typeface="Times New Roman" panose="02020603050405020304" pitchFamily="18" charset="0"/>
              </a:rPr>
              <a:t>１　最新の加入記録・受給記録を確認できます。</a:t>
            </a:r>
            <a:endParaRPr lang="ja-JP" altLang="ja-JP" sz="1200" kern="100" dirty="0">
              <a:latin typeface="ＭＳ ゴシック" panose="020B0609070205080204" pitchFamily="49" charset="-128"/>
              <a:ea typeface="ＭＳ ゴシック" panose="020B0609070205080204" pitchFamily="49" charset="-128"/>
              <a:cs typeface="Times New Roman" panose="02020603050405020304" pitchFamily="18" charset="0"/>
            </a:endParaRPr>
          </a:p>
          <a:p>
            <a:pPr marL="266700" indent="152400"/>
            <a:r>
              <a:rPr lang="ja-JP" altLang="ja-JP" sz="1200" kern="100" dirty="0">
                <a:latin typeface="ＭＳ Ｐ明朝" panose="02020600040205080304" pitchFamily="18" charset="-128"/>
                <a:ea typeface="ＭＳ Ｐ明朝" panose="02020600040205080304" pitchFamily="18" charset="-128"/>
                <a:cs typeface="Times New Roman" panose="02020603050405020304" pitchFamily="18" charset="0"/>
              </a:rPr>
              <a:t>受託機関のパソコンで</a:t>
            </a:r>
            <a:r>
              <a:rPr lang="ja-JP" altLang="ja-JP" sz="1200" u="sng" kern="100" dirty="0">
                <a:latin typeface="ＭＳ Ｐ明朝" panose="02020600040205080304" pitchFamily="18" charset="-128"/>
                <a:ea typeface="ＭＳ Ｐ明朝" panose="02020600040205080304" pitchFamily="18" charset="-128"/>
                <a:cs typeface="Times New Roman" panose="02020603050405020304" pitchFamily="18" charset="0"/>
              </a:rPr>
              <a:t>加入者の最新の加入記録、受給記録などの確認が</a:t>
            </a:r>
            <a:r>
              <a:rPr lang="ja-JP" altLang="ja-JP" sz="1200" kern="100" dirty="0">
                <a:latin typeface="ＭＳ Ｐ明朝" panose="02020600040205080304" pitchFamily="18" charset="-128"/>
                <a:ea typeface="ＭＳ Ｐ明朝" panose="02020600040205080304" pitchFamily="18" charset="-128"/>
                <a:cs typeface="Times New Roman" panose="02020603050405020304" pitchFamily="18" charset="0"/>
              </a:rPr>
              <a:t>できるので、</a:t>
            </a:r>
            <a:r>
              <a:rPr lang="ja-JP" altLang="ja-JP" sz="1200" b="1" u="sng" kern="100" dirty="0">
                <a:latin typeface="ＭＳ Ｐ明朝" panose="02020600040205080304" pitchFamily="18" charset="-128"/>
                <a:ea typeface="ＭＳ Ｐ明朝" panose="02020600040205080304" pitchFamily="18" charset="-128"/>
                <a:cs typeface="Times New Roman" panose="02020603050405020304" pitchFamily="18" charset="0"/>
              </a:rPr>
              <a:t>窓口での対応や加入者からの照会への対応などがスムーズ</a:t>
            </a:r>
            <a:r>
              <a:rPr lang="ja-JP" altLang="ja-JP" sz="1200" kern="100" dirty="0">
                <a:latin typeface="ＭＳ Ｐ明朝" panose="02020600040205080304" pitchFamily="18" charset="-128"/>
                <a:ea typeface="ＭＳ Ｐ明朝" panose="02020600040205080304" pitchFamily="18" charset="-128"/>
                <a:cs typeface="Times New Roman" panose="02020603050405020304" pitchFamily="18" charset="0"/>
              </a:rPr>
              <a:t>になります。</a:t>
            </a:r>
          </a:p>
          <a:p>
            <a:pPr marL="266700" indent="152400"/>
            <a:r>
              <a:rPr lang="ja-JP" altLang="ja-JP" sz="1200" kern="100" dirty="0">
                <a:latin typeface="ＭＳ Ｐ明朝" panose="02020600040205080304" pitchFamily="18" charset="-128"/>
                <a:ea typeface="ＭＳ Ｐ明朝" panose="02020600040205080304" pitchFamily="18" charset="-128"/>
                <a:cs typeface="Times New Roman" panose="02020603050405020304" pitchFamily="18" charset="0"/>
              </a:rPr>
              <a:t>さらに、</a:t>
            </a:r>
            <a:r>
              <a:rPr lang="ja-JP" altLang="ja-JP" sz="1200" u="sng" kern="100" dirty="0">
                <a:latin typeface="ＭＳ Ｐ明朝" panose="02020600040205080304" pitchFamily="18" charset="-128"/>
                <a:ea typeface="ＭＳ Ｐ明朝" panose="02020600040205080304" pitchFamily="18" charset="-128"/>
                <a:cs typeface="Times New Roman" panose="02020603050405020304" pitchFamily="18" charset="0"/>
              </a:rPr>
              <a:t>受託機関と基金の双方が同じ画面を見ながら、加入者の記録を確認</a:t>
            </a:r>
            <a:r>
              <a:rPr lang="ja-JP" altLang="ja-JP" sz="1200" kern="100" dirty="0">
                <a:latin typeface="ＭＳ Ｐ明朝" panose="02020600040205080304" pitchFamily="18" charset="-128"/>
                <a:ea typeface="ＭＳ Ｐ明朝" panose="02020600040205080304" pitchFamily="18" charset="-128"/>
                <a:cs typeface="Times New Roman" panose="02020603050405020304" pitchFamily="18" charset="0"/>
              </a:rPr>
              <a:t>できるので、</a:t>
            </a:r>
            <a:r>
              <a:rPr lang="ja-JP" altLang="ja-JP" sz="1200" b="1" u="sng" kern="100" dirty="0">
                <a:latin typeface="ＭＳ Ｐ明朝" panose="02020600040205080304" pitchFamily="18" charset="-128"/>
                <a:ea typeface="ＭＳ Ｐ明朝" panose="02020600040205080304" pitchFamily="18" charset="-128"/>
                <a:cs typeface="Times New Roman" panose="02020603050405020304" pitchFamily="18" charset="0"/>
              </a:rPr>
              <a:t>照会業務が効率化</a:t>
            </a:r>
            <a:r>
              <a:rPr lang="ja-JP" altLang="ja-JP" sz="1200" kern="100" dirty="0">
                <a:latin typeface="ＭＳ Ｐ明朝" panose="02020600040205080304" pitchFamily="18" charset="-128"/>
                <a:ea typeface="ＭＳ Ｐ明朝" panose="02020600040205080304" pitchFamily="18" charset="-128"/>
                <a:cs typeface="Times New Roman" panose="02020603050405020304" pitchFamily="18" charset="0"/>
              </a:rPr>
              <a:t>できます。</a:t>
            </a:r>
          </a:p>
          <a:p>
            <a:pPr marL="133350"/>
            <a:r>
              <a:rPr lang="en-US" altLang="ja-JP" sz="1200" kern="100" dirty="0">
                <a:latin typeface="ＭＳ Ｐ明朝" panose="02020600040205080304" pitchFamily="18" charset="-128"/>
                <a:ea typeface="ＭＳ Ｐ明朝" panose="02020600040205080304" pitchFamily="18" charset="-128"/>
                <a:cs typeface="Times New Roman" panose="02020603050405020304" pitchFamily="18" charset="0"/>
              </a:rPr>
              <a:t> </a:t>
            </a:r>
            <a:endParaRPr lang="ja-JP" altLang="ja-JP" sz="1200" kern="100" dirty="0">
              <a:latin typeface="ＭＳ Ｐ明朝" panose="02020600040205080304" pitchFamily="18" charset="-128"/>
              <a:ea typeface="ＭＳ Ｐ明朝" panose="02020600040205080304" pitchFamily="18" charset="-128"/>
              <a:cs typeface="Times New Roman" panose="02020603050405020304" pitchFamily="18" charset="0"/>
            </a:endParaRPr>
          </a:p>
          <a:p>
            <a:pPr marL="133350"/>
            <a:r>
              <a:rPr lang="ja-JP" altLang="ja-JP" sz="1200" b="1" kern="100" dirty="0">
                <a:latin typeface="ＭＳ ゴシック" panose="020B0609070205080204" pitchFamily="49" charset="-128"/>
                <a:ea typeface="ＭＳ ゴシック" panose="020B0609070205080204" pitchFamily="49" charset="-128"/>
                <a:cs typeface="Times New Roman" panose="02020603050405020304" pitchFamily="18" charset="0"/>
              </a:rPr>
              <a:t>２　届出書作成機能が充実しているので、スムーズに届出書が作成できます。</a:t>
            </a:r>
            <a:endParaRPr lang="ja-JP" altLang="ja-JP" sz="1200" kern="100" dirty="0">
              <a:latin typeface="ＭＳ ゴシック" panose="020B0609070205080204" pitchFamily="49" charset="-128"/>
              <a:ea typeface="ＭＳ ゴシック" panose="020B0609070205080204" pitchFamily="49" charset="-128"/>
              <a:cs typeface="Times New Roman" panose="02020603050405020304" pitchFamily="18" charset="0"/>
            </a:endParaRPr>
          </a:p>
          <a:p>
            <a:pPr marL="266700" indent="152400"/>
            <a:r>
              <a:rPr lang="ja-JP" altLang="ja-JP" sz="1200" kern="100" dirty="0">
                <a:latin typeface="ＭＳ Ｐ明朝" panose="02020600040205080304" pitchFamily="18" charset="-128"/>
                <a:ea typeface="ＭＳ Ｐ明朝" panose="02020600040205080304" pitchFamily="18" charset="-128"/>
                <a:cs typeface="Times New Roman" panose="02020603050405020304" pitchFamily="18" charset="0"/>
              </a:rPr>
              <a:t>各種届出書を作成する場合、</a:t>
            </a:r>
            <a:r>
              <a:rPr lang="ja-JP" altLang="ja-JP" sz="1200" u="sng" kern="100" dirty="0">
                <a:latin typeface="ＭＳ Ｐ明朝" panose="02020600040205080304" pitchFamily="18" charset="-128"/>
                <a:ea typeface="ＭＳ Ｐ明朝" panose="02020600040205080304" pitchFamily="18" charset="-128"/>
                <a:cs typeface="Times New Roman" panose="02020603050405020304" pitchFamily="18" charset="0"/>
              </a:rPr>
              <a:t>様式番号から該当する届出書等を検索する方法、届出等の内容から届出書等の様式を検索する方法が選択</a:t>
            </a:r>
            <a:r>
              <a:rPr lang="ja-JP" altLang="ja-JP" sz="1200" kern="100" dirty="0">
                <a:latin typeface="ＭＳ Ｐ明朝" panose="02020600040205080304" pitchFamily="18" charset="-128"/>
                <a:ea typeface="ＭＳ Ｐ明朝" panose="02020600040205080304" pitchFamily="18" charset="-128"/>
                <a:cs typeface="Times New Roman" panose="02020603050405020304" pitchFamily="18" charset="0"/>
              </a:rPr>
              <a:t>できます。</a:t>
            </a:r>
          </a:p>
          <a:p>
            <a:pPr marL="266700" indent="152400"/>
            <a:r>
              <a:rPr lang="ja-JP" altLang="ja-JP" sz="1200" kern="100" dirty="0">
                <a:latin typeface="ＭＳ Ｐ明朝" panose="02020600040205080304" pitchFamily="18" charset="-128"/>
                <a:ea typeface="ＭＳ Ｐ明朝" panose="02020600040205080304" pitchFamily="18" charset="-128"/>
                <a:cs typeface="Times New Roman" panose="02020603050405020304" pitchFamily="18" charset="0"/>
              </a:rPr>
              <a:t>さらに、</a:t>
            </a:r>
            <a:r>
              <a:rPr lang="ja-JP" altLang="ja-JP" sz="1200" u="sng" kern="100" dirty="0">
                <a:latin typeface="ＭＳ Ｐ明朝" panose="02020600040205080304" pitchFamily="18" charset="-128"/>
                <a:ea typeface="ＭＳ Ｐ明朝" panose="02020600040205080304" pitchFamily="18" charset="-128"/>
                <a:cs typeface="Times New Roman" panose="02020603050405020304" pitchFamily="18" charset="0"/>
              </a:rPr>
              <a:t>届出書等の様式の入力は、必要項目をガイダンスに従って入力する方式</a:t>
            </a:r>
            <a:r>
              <a:rPr lang="ja-JP" altLang="ja-JP" sz="1200" kern="100" dirty="0">
                <a:latin typeface="ＭＳ Ｐ明朝" panose="02020600040205080304" pitchFamily="18" charset="-128"/>
                <a:ea typeface="ＭＳ Ｐ明朝" panose="02020600040205080304" pitchFamily="18" charset="-128"/>
                <a:cs typeface="Times New Roman" panose="02020603050405020304" pitchFamily="18" charset="0"/>
              </a:rPr>
              <a:t>で、最新の基本情報（記号番号、氏名、生年月日、住所、性別）が自動表示されるため、</a:t>
            </a:r>
            <a:r>
              <a:rPr lang="ja-JP" altLang="ja-JP" sz="1200" b="1" u="sng" kern="100" dirty="0">
                <a:latin typeface="ＭＳ Ｐ明朝" panose="02020600040205080304" pitchFamily="18" charset="-128"/>
                <a:ea typeface="ＭＳ Ｐ明朝" panose="02020600040205080304" pitchFamily="18" charset="-128"/>
                <a:cs typeface="Times New Roman" panose="02020603050405020304" pitchFamily="18" charset="0"/>
              </a:rPr>
              <a:t>入力作業の負担及び入力ミスの発生リスクの軽減</a:t>
            </a:r>
            <a:r>
              <a:rPr lang="ja-JP" altLang="ja-JP" sz="1200" kern="100" dirty="0">
                <a:latin typeface="ＭＳ Ｐ明朝" panose="02020600040205080304" pitchFamily="18" charset="-128"/>
                <a:ea typeface="ＭＳ Ｐ明朝" panose="02020600040205080304" pitchFamily="18" charset="-128"/>
                <a:cs typeface="Times New Roman" panose="02020603050405020304" pitchFamily="18" charset="0"/>
              </a:rPr>
              <a:t>を図ることができます。</a:t>
            </a:r>
          </a:p>
          <a:p>
            <a:pPr marL="133350"/>
            <a:r>
              <a:rPr lang="en-US" altLang="ja-JP" sz="1200" kern="100" dirty="0">
                <a:latin typeface="ＭＳ Ｐ明朝" panose="02020600040205080304" pitchFamily="18" charset="-128"/>
                <a:ea typeface="ＭＳ Ｐ明朝" panose="02020600040205080304" pitchFamily="18" charset="-128"/>
                <a:cs typeface="Times New Roman" panose="02020603050405020304" pitchFamily="18" charset="0"/>
              </a:rPr>
              <a:t> </a:t>
            </a:r>
            <a:endParaRPr lang="ja-JP" altLang="ja-JP" sz="1200" kern="100" dirty="0">
              <a:latin typeface="ＭＳ Ｐ明朝" panose="02020600040205080304" pitchFamily="18" charset="-128"/>
              <a:ea typeface="ＭＳ Ｐ明朝" panose="02020600040205080304" pitchFamily="18" charset="-128"/>
              <a:cs typeface="Times New Roman" panose="02020603050405020304" pitchFamily="18" charset="0"/>
            </a:endParaRPr>
          </a:p>
          <a:p>
            <a:pPr marL="133350"/>
            <a:r>
              <a:rPr lang="ja-JP" altLang="ja-JP" sz="1200" b="1" kern="100" dirty="0">
                <a:latin typeface="ＭＳ ゴシック" panose="020B0609070205080204" pitchFamily="49" charset="-128"/>
                <a:ea typeface="ＭＳ ゴシック" panose="020B0609070205080204" pitchFamily="49" charset="-128"/>
                <a:cs typeface="Times New Roman" panose="02020603050405020304" pitchFamily="18" charset="0"/>
              </a:rPr>
              <a:t>３　届出書の処理状況を確認できるので、事務処理の遅延防止に役立ちます。</a:t>
            </a:r>
            <a:endParaRPr lang="ja-JP" altLang="ja-JP" sz="1200" kern="100" dirty="0">
              <a:latin typeface="ＭＳ ゴシック" panose="020B0609070205080204" pitchFamily="49" charset="-128"/>
              <a:ea typeface="ＭＳ ゴシック" panose="020B0609070205080204" pitchFamily="49" charset="-128"/>
              <a:cs typeface="Times New Roman" panose="02020603050405020304" pitchFamily="18" charset="0"/>
            </a:endParaRPr>
          </a:p>
          <a:p>
            <a:pPr marL="266700" indent="152400"/>
            <a:r>
              <a:rPr lang="ja-JP" altLang="ja-JP" sz="1200" kern="100" dirty="0">
                <a:latin typeface="ＭＳ Ｐ明朝" panose="02020600040205080304" pitchFamily="18" charset="-128"/>
                <a:ea typeface="ＭＳ Ｐ明朝" panose="02020600040205080304" pitchFamily="18" charset="-128"/>
                <a:cs typeface="Times New Roman" panose="02020603050405020304" pitchFamily="18" charset="0"/>
              </a:rPr>
              <a:t>被保険者資格、保険料、年金裁定などの</a:t>
            </a:r>
            <a:r>
              <a:rPr lang="ja-JP" altLang="ja-JP" sz="1200" u="sng" kern="100" dirty="0">
                <a:latin typeface="ＭＳ Ｐ明朝" panose="02020600040205080304" pitchFamily="18" charset="-128"/>
                <a:ea typeface="ＭＳ Ｐ明朝" panose="02020600040205080304" pitchFamily="18" charset="-128"/>
                <a:cs typeface="Times New Roman" panose="02020603050405020304" pitchFamily="18" charset="0"/>
              </a:rPr>
              <a:t>届出書・請求書を届出書作成機能を利用して作成・提出すると、その後は受託機関でも処理状況の確認ができるので、</a:t>
            </a:r>
            <a:r>
              <a:rPr lang="ja-JP" altLang="ja-JP" sz="1200" b="1" u="sng" kern="100" dirty="0">
                <a:latin typeface="ＭＳ Ｐ明朝" panose="02020600040205080304" pitchFamily="18" charset="-128"/>
                <a:ea typeface="ＭＳ Ｐ明朝" panose="02020600040205080304" pitchFamily="18" charset="-128"/>
                <a:cs typeface="Times New Roman" panose="02020603050405020304" pitchFamily="18" charset="0"/>
              </a:rPr>
              <a:t>事務処理の遅延防止</a:t>
            </a:r>
            <a:r>
              <a:rPr lang="ja-JP" altLang="ja-JP" sz="1200" kern="100" dirty="0">
                <a:latin typeface="ＭＳ Ｐ明朝" panose="02020600040205080304" pitchFamily="18" charset="-128"/>
                <a:ea typeface="ＭＳ Ｐ明朝" panose="02020600040205080304" pitchFamily="18" charset="-128"/>
                <a:cs typeface="Times New Roman" panose="02020603050405020304" pitchFamily="18" charset="0"/>
              </a:rPr>
              <a:t>に役立ちます。</a:t>
            </a:r>
          </a:p>
          <a:p>
            <a:pPr marL="266700" indent="63500"/>
            <a:r>
              <a:rPr lang="en-US" altLang="ja-JP" sz="1200" kern="100" dirty="0">
                <a:latin typeface="ＭＳ Ｐ明朝" panose="02020600040205080304" pitchFamily="18" charset="-128"/>
                <a:ea typeface="ＭＳ Ｐ明朝" panose="02020600040205080304" pitchFamily="18" charset="-128"/>
                <a:cs typeface="Times New Roman" panose="02020603050405020304" pitchFamily="18" charset="0"/>
              </a:rPr>
              <a:t> </a:t>
            </a:r>
            <a:endParaRPr lang="ja-JP" altLang="ja-JP" sz="1200" kern="100" dirty="0">
              <a:latin typeface="ＭＳ Ｐ明朝" panose="02020600040205080304" pitchFamily="18" charset="-128"/>
              <a:ea typeface="ＭＳ Ｐ明朝" panose="02020600040205080304" pitchFamily="18" charset="-128"/>
              <a:cs typeface="Times New Roman" panose="02020603050405020304" pitchFamily="18" charset="0"/>
            </a:endParaRPr>
          </a:p>
          <a:p>
            <a:pPr marL="133350"/>
            <a:r>
              <a:rPr lang="ja-JP" altLang="ja-JP" sz="1200" b="1" kern="100" dirty="0">
                <a:latin typeface="ＭＳ ゴシック" panose="020B0609070205080204" pitchFamily="49" charset="-128"/>
                <a:ea typeface="ＭＳ ゴシック" panose="020B0609070205080204" pitchFamily="49" charset="-128"/>
                <a:cs typeface="Times New Roman" panose="02020603050405020304" pitchFamily="18" charset="0"/>
              </a:rPr>
              <a:t>４　帳簿や名簿類の作成・管理作業が簡素化できます。</a:t>
            </a:r>
            <a:endParaRPr lang="ja-JP" altLang="ja-JP" sz="1200" kern="100" dirty="0">
              <a:latin typeface="ＭＳ ゴシック" panose="020B0609070205080204" pitchFamily="49" charset="-128"/>
              <a:ea typeface="ＭＳ ゴシック" panose="020B0609070205080204" pitchFamily="49" charset="-128"/>
              <a:cs typeface="Times New Roman" panose="02020603050405020304" pitchFamily="18" charset="0"/>
            </a:endParaRPr>
          </a:p>
          <a:p>
            <a:pPr marL="266700" indent="152400"/>
            <a:r>
              <a:rPr lang="ja-JP" altLang="ja-JP" sz="1200" kern="100" dirty="0">
                <a:latin typeface="ＭＳ Ｐ明朝" panose="02020600040205080304" pitchFamily="18" charset="-128"/>
                <a:ea typeface="ＭＳ Ｐ明朝" panose="02020600040205080304" pitchFamily="18" charset="-128"/>
                <a:cs typeface="Times New Roman" panose="02020603050405020304" pitchFamily="18" charset="0"/>
              </a:rPr>
              <a:t>届出書作成機能を利用すると、</a:t>
            </a:r>
            <a:r>
              <a:rPr lang="ja-JP" altLang="ja-JP" sz="1200" u="sng" kern="100" dirty="0">
                <a:latin typeface="ＭＳ Ｐ明朝" panose="02020600040205080304" pitchFamily="18" charset="-128"/>
                <a:ea typeface="ＭＳ Ｐ明朝" panose="02020600040205080304" pitchFamily="18" charset="-128"/>
                <a:cs typeface="Times New Roman" panose="02020603050405020304" pitchFamily="18" charset="0"/>
              </a:rPr>
              <a:t>届出書の受付処理簿が不要になるなど、</a:t>
            </a:r>
            <a:r>
              <a:rPr lang="ja-JP" altLang="ja-JP" sz="1200" b="1" u="sng" kern="100" dirty="0">
                <a:latin typeface="ＭＳ Ｐ明朝" panose="02020600040205080304" pitchFamily="18" charset="-128"/>
                <a:ea typeface="ＭＳ Ｐ明朝" panose="02020600040205080304" pitchFamily="18" charset="-128"/>
                <a:cs typeface="Times New Roman" panose="02020603050405020304" pitchFamily="18" charset="0"/>
              </a:rPr>
              <a:t>帳簿・名簿等の作成・管理作業が簡素化</a:t>
            </a:r>
            <a:r>
              <a:rPr lang="ja-JP" altLang="ja-JP" sz="1200" kern="100" dirty="0">
                <a:latin typeface="ＭＳ Ｐ明朝" panose="02020600040205080304" pitchFamily="18" charset="-128"/>
                <a:ea typeface="ＭＳ Ｐ明朝" panose="02020600040205080304" pitchFamily="18" charset="-128"/>
                <a:cs typeface="Times New Roman" panose="02020603050405020304" pitchFamily="18" charset="0"/>
              </a:rPr>
              <a:t>されます。</a:t>
            </a:r>
          </a:p>
          <a:p>
            <a:pPr marL="133350"/>
            <a:r>
              <a:rPr lang="en-US" altLang="ja-JP" sz="1200" kern="100" dirty="0">
                <a:latin typeface="ＭＳ Ｐ明朝" panose="02020600040205080304" pitchFamily="18" charset="-128"/>
                <a:ea typeface="ＭＳ Ｐ明朝" panose="02020600040205080304" pitchFamily="18" charset="-128"/>
                <a:cs typeface="Times New Roman" panose="02020603050405020304" pitchFamily="18" charset="0"/>
              </a:rPr>
              <a:t> </a:t>
            </a:r>
            <a:endParaRPr lang="ja-JP" altLang="ja-JP" sz="1200" kern="100" dirty="0">
              <a:latin typeface="ＭＳ Ｐ明朝" panose="02020600040205080304" pitchFamily="18" charset="-128"/>
              <a:ea typeface="ＭＳ Ｐ明朝" panose="02020600040205080304" pitchFamily="18" charset="-128"/>
              <a:cs typeface="Times New Roman" panose="02020603050405020304" pitchFamily="18" charset="0"/>
            </a:endParaRPr>
          </a:p>
          <a:p>
            <a:pPr marL="133350"/>
            <a:r>
              <a:rPr lang="ja-JP" altLang="en-US" sz="1200" b="1" kern="100" dirty="0" smtClean="0">
                <a:latin typeface="ＭＳ ゴシック" panose="020B0609070205080204" pitchFamily="49" charset="-128"/>
                <a:ea typeface="ＭＳ ゴシック" panose="020B0609070205080204" pitchFamily="49" charset="-128"/>
                <a:cs typeface="Times New Roman" panose="02020603050405020304" pitchFamily="18" charset="0"/>
              </a:rPr>
              <a:t>５</a:t>
            </a:r>
            <a:r>
              <a:rPr lang="ja-JP" altLang="ja-JP" sz="1200" b="1" kern="100" dirty="0">
                <a:latin typeface="ＭＳ ゴシック" panose="020B0609070205080204" pitchFamily="49" charset="-128"/>
                <a:ea typeface="ＭＳ ゴシック" panose="020B0609070205080204" pitchFamily="49" charset="-128"/>
                <a:cs typeface="Times New Roman" panose="02020603050405020304" pitchFamily="18" charset="0"/>
              </a:rPr>
              <a:t>　加入者の一覧データを抽出できます。</a:t>
            </a:r>
            <a:endParaRPr lang="ja-JP" altLang="ja-JP" sz="1200" kern="100" dirty="0">
              <a:latin typeface="ＭＳ ゴシック" panose="020B0609070205080204" pitchFamily="49" charset="-128"/>
              <a:ea typeface="ＭＳ ゴシック" panose="020B0609070205080204" pitchFamily="49" charset="-128"/>
              <a:cs typeface="Times New Roman" panose="02020603050405020304" pitchFamily="18" charset="0"/>
            </a:endParaRPr>
          </a:p>
          <a:p>
            <a:pPr marL="266700" indent="152400"/>
            <a:r>
              <a:rPr lang="ja-JP" altLang="ja-JP" sz="1200" kern="100" dirty="0">
                <a:latin typeface="ＭＳ Ｐ明朝" panose="02020600040205080304" pitchFamily="18" charset="-128"/>
                <a:ea typeface="ＭＳ Ｐ明朝" panose="02020600040205080304" pitchFamily="18" charset="-128"/>
                <a:cs typeface="Times New Roman" panose="02020603050405020304" pitchFamily="18" charset="0"/>
              </a:rPr>
              <a:t>従来、帳簿で管理していた</a:t>
            </a:r>
            <a:r>
              <a:rPr lang="ja-JP" altLang="ja-JP" sz="1200" b="1" u="sng" kern="100" dirty="0">
                <a:latin typeface="ＭＳ Ｐ明朝" panose="02020600040205080304" pitchFamily="18" charset="-128"/>
                <a:ea typeface="ＭＳ Ｐ明朝" panose="02020600040205080304" pitchFamily="18" charset="-128"/>
                <a:cs typeface="Times New Roman" panose="02020603050405020304" pitchFamily="18" charset="0"/>
              </a:rPr>
              <a:t>管内の被保険者や受給権者一覧データを抽出</a:t>
            </a:r>
            <a:r>
              <a:rPr lang="ja-JP" altLang="ja-JP" sz="1200" kern="100" dirty="0">
                <a:latin typeface="ＭＳ Ｐ明朝" panose="02020600040205080304" pitchFamily="18" charset="-128"/>
                <a:ea typeface="ＭＳ Ｐ明朝" panose="02020600040205080304" pitchFamily="18" charset="-128"/>
                <a:cs typeface="Times New Roman" panose="02020603050405020304" pitchFamily="18" charset="0"/>
              </a:rPr>
              <a:t>できます。</a:t>
            </a:r>
          </a:p>
          <a:p>
            <a:pPr marL="266700" indent="152400"/>
            <a:r>
              <a:rPr lang="ja-JP" altLang="ja-JP" sz="1200" kern="100" dirty="0">
                <a:latin typeface="ＭＳ Ｐ明朝" panose="02020600040205080304" pitchFamily="18" charset="-128"/>
                <a:ea typeface="ＭＳ Ｐ明朝" panose="02020600040205080304" pitchFamily="18" charset="-128"/>
                <a:cs typeface="Times New Roman" panose="02020603050405020304" pitchFamily="18" charset="0"/>
              </a:rPr>
              <a:t>さらに、</a:t>
            </a:r>
            <a:r>
              <a:rPr lang="ja-JP" altLang="ja-JP" sz="1200" u="sng" kern="100" dirty="0">
                <a:latin typeface="ＭＳ Ｐ明朝" panose="02020600040205080304" pitchFamily="18" charset="-128"/>
                <a:ea typeface="ＭＳ Ｐ明朝" panose="02020600040205080304" pitchFamily="18" charset="-128"/>
                <a:cs typeface="Times New Roman" panose="02020603050405020304" pitchFamily="18" charset="0"/>
              </a:rPr>
              <a:t>年金裁定前の待期者や、受給漏れのケースが多い旧制度死亡一時金のみ受給可能な者の抽出もでき、</a:t>
            </a:r>
            <a:r>
              <a:rPr lang="ja-JP" altLang="ja-JP" sz="1200" b="1" u="sng" kern="100" dirty="0">
                <a:latin typeface="ＭＳ Ｐ明朝" panose="02020600040205080304" pitchFamily="18" charset="-128"/>
                <a:ea typeface="ＭＳ Ｐ明朝" panose="02020600040205080304" pitchFamily="18" charset="-128"/>
                <a:cs typeface="Times New Roman" panose="02020603050405020304" pitchFamily="18" charset="0"/>
              </a:rPr>
              <a:t>裁定手続の勧奨に利用</a:t>
            </a:r>
            <a:r>
              <a:rPr lang="ja-JP" altLang="ja-JP" sz="1200" kern="100" dirty="0">
                <a:latin typeface="ＭＳ Ｐ明朝" panose="02020600040205080304" pitchFamily="18" charset="-128"/>
                <a:ea typeface="ＭＳ Ｐ明朝" panose="02020600040205080304" pitchFamily="18" charset="-128"/>
                <a:cs typeface="Times New Roman" panose="02020603050405020304" pitchFamily="18" charset="0"/>
              </a:rPr>
              <a:t>できます。</a:t>
            </a:r>
          </a:p>
          <a:p>
            <a:pPr marL="285750" indent="-152400"/>
            <a:r>
              <a:rPr lang="en-US" altLang="ja-JP" sz="1200" kern="100" dirty="0">
                <a:latin typeface="ＭＳ Ｐ明朝" panose="02020600040205080304" pitchFamily="18" charset="-128"/>
                <a:ea typeface="ＭＳ Ｐ明朝" panose="02020600040205080304" pitchFamily="18" charset="-128"/>
                <a:cs typeface="Times New Roman" panose="02020603050405020304" pitchFamily="18" charset="0"/>
              </a:rPr>
              <a:t> </a:t>
            </a:r>
            <a:endParaRPr lang="ja-JP" altLang="ja-JP" sz="1200" kern="100" dirty="0">
              <a:latin typeface="ＭＳ Ｐ明朝" panose="02020600040205080304" pitchFamily="18" charset="-128"/>
              <a:ea typeface="ＭＳ Ｐ明朝" panose="02020600040205080304" pitchFamily="18" charset="-128"/>
              <a:cs typeface="Times New Roman" panose="02020603050405020304" pitchFamily="18" charset="0"/>
            </a:endParaRPr>
          </a:p>
          <a:p>
            <a:pPr marL="286385" indent="-153035"/>
            <a:r>
              <a:rPr lang="ja-JP" altLang="en-US" sz="1200" b="1" kern="100" dirty="0" smtClean="0">
                <a:latin typeface="ＭＳ ゴシック" panose="020B0609070205080204" pitchFamily="49" charset="-128"/>
                <a:ea typeface="ＭＳ ゴシック" panose="020B0609070205080204" pitchFamily="49" charset="-128"/>
                <a:cs typeface="Times New Roman" panose="02020603050405020304" pitchFamily="18" charset="0"/>
              </a:rPr>
              <a:t>６</a:t>
            </a:r>
            <a:r>
              <a:rPr lang="ja-JP" altLang="ja-JP" sz="1200" b="1" kern="100" dirty="0">
                <a:latin typeface="ＭＳ ゴシック" panose="020B0609070205080204" pitchFamily="49" charset="-128"/>
                <a:ea typeface="ＭＳ ゴシック" panose="020B0609070205080204" pitchFamily="49" charset="-128"/>
                <a:cs typeface="Times New Roman" panose="02020603050405020304" pitchFamily="18" charset="0"/>
              </a:rPr>
              <a:t>　現況届の提出状況を確認できます。</a:t>
            </a:r>
            <a:endParaRPr lang="ja-JP" altLang="ja-JP" sz="1200" kern="100" dirty="0">
              <a:latin typeface="ＭＳ ゴシック" panose="020B0609070205080204" pitchFamily="49" charset="-128"/>
              <a:ea typeface="ＭＳ ゴシック" panose="020B0609070205080204" pitchFamily="49" charset="-128"/>
              <a:cs typeface="Times New Roman" panose="02020603050405020304" pitchFamily="18" charset="0"/>
            </a:endParaRPr>
          </a:p>
          <a:p>
            <a:pPr marL="266700" indent="152400"/>
            <a:r>
              <a:rPr lang="ja-JP" altLang="ja-JP" sz="1200" kern="100" dirty="0">
                <a:latin typeface="ＭＳ Ｐ明朝" panose="02020600040205080304" pitchFamily="18" charset="-128"/>
                <a:ea typeface="ＭＳ Ｐ明朝" panose="02020600040205080304" pitchFamily="18" charset="-128"/>
                <a:cs typeface="Times New Roman" panose="02020603050405020304" pitchFamily="18" charset="0"/>
              </a:rPr>
              <a:t>受給権者情報の画面で、その</a:t>
            </a:r>
            <a:r>
              <a:rPr lang="ja-JP" altLang="ja-JP" sz="1200" b="1" u="sng" kern="100" dirty="0">
                <a:latin typeface="ＭＳ Ｐ明朝" panose="02020600040205080304" pitchFamily="18" charset="-128"/>
                <a:ea typeface="ＭＳ Ｐ明朝" panose="02020600040205080304" pitchFamily="18" charset="-128"/>
                <a:cs typeface="Times New Roman" panose="02020603050405020304" pitchFamily="18" charset="0"/>
              </a:rPr>
              <a:t>受給者が提出しなければならない現況届の年金種別</a:t>
            </a:r>
            <a:r>
              <a:rPr lang="en-US" altLang="ja-JP" sz="1200" u="sng" kern="100" dirty="0">
                <a:latin typeface="ＭＳ Ｐ明朝" panose="02020600040205080304" pitchFamily="18" charset="-128"/>
                <a:ea typeface="ＭＳ Ｐ明朝" panose="02020600040205080304" pitchFamily="18" charset="-128"/>
                <a:cs typeface="Times New Roman" panose="02020603050405020304" pitchFamily="18" charset="0"/>
              </a:rPr>
              <a:t>(</a:t>
            </a:r>
            <a:r>
              <a:rPr lang="ja-JP" altLang="ja-JP" sz="1200" u="sng" kern="100" dirty="0">
                <a:latin typeface="ＭＳ Ｐ明朝" panose="02020600040205080304" pitchFamily="18" charset="-128"/>
                <a:ea typeface="ＭＳ Ｐ明朝" panose="02020600040205080304" pitchFamily="18" charset="-128"/>
                <a:cs typeface="Times New Roman" panose="02020603050405020304" pitchFamily="18" charset="0"/>
              </a:rPr>
              <a:t>提出した場合は、その提出処理年月日</a:t>
            </a:r>
            <a:r>
              <a:rPr lang="en-US" altLang="ja-JP" sz="1200" u="sng" kern="100" dirty="0">
                <a:latin typeface="ＭＳ Ｐ明朝" panose="02020600040205080304" pitchFamily="18" charset="-128"/>
                <a:ea typeface="ＭＳ Ｐ明朝" panose="02020600040205080304" pitchFamily="18" charset="-128"/>
                <a:cs typeface="Times New Roman" panose="02020603050405020304" pitchFamily="18" charset="0"/>
              </a:rPr>
              <a:t>)</a:t>
            </a:r>
            <a:r>
              <a:rPr lang="ja-JP" altLang="ja-JP" sz="1200" b="1" u="sng" kern="100" dirty="0">
                <a:latin typeface="ＭＳ Ｐ明朝" panose="02020600040205080304" pitchFamily="18" charset="-128"/>
                <a:ea typeface="ＭＳ Ｐ明朝" panose="02020600040205080304" pitchFamily="18" charset="-128"/>
                <a:cs typeface="Times New Roman" panose="02020603050405020304" pitchFamily="18" charset="0"/>
              </a:rPr>
              <a:t>を確認</a:t>
            </a:r>
            <a:r>
              <a:rPr lang="ja-JP" altLang="ja-JP" sz="1200" kern="100" dirty="0">
                <a:latin typeface="ＭＳ Ｐ明朝" panose="02020600040205080304" pitchFamily="18" charset="-128"/>
                <a:ea typeface="ＭＳ Ｐ明朝" panose="02020600040205080304" pitchFamily="18" charset="-128"/>
                <a:cs typeface="Times New Roman" panose="02020603050405020304" pitchFamily="18" charset="0"/>
              </a:rPr>
              <a:t>できます。</a:t>
            </a:r>
          </a:p>
          <a:p>
            <a:pPr marL="266700" indent="152400"/>
            <a:r>
              <a:rPr lang="ja-JP" altLang="ja-JP" sz="1200" kern="100" dirty="0">
                <a:latin typeface="ＭＳ Ｐ明朝" panose="02020600040205080304" pitchFamily="18" charset="-128"/>
                <a:ea typeface="ＭＳ Ｐ明朝" panose="02020600040205080304" pitchFamily="18" charset="-128"/>
                <a:cs typeface="Times New Roman" panose="02020603050405020304" pitchFamily="18" charset="0"/>
              </a:rPr>
              <a:t>さらに、加入者・受給権者情報一覧の検索画面で、</a:t>
            </a:r>
            <a:r>
              <a:rPr lang="ja-JP" altLang="ja-JP" sz="1200" u="sng" kern="100" dirty="0">
                <a:latin typeface="ＭＳ Ｐ明朝" panose="02020600040205080304" pitchFamily="18" charset="-128"/>
                <a:ea typeface="ＭＳ Ｐ明朝" panose="02020600040205080304" pitchFamily="18" charset="-128"/>
                <a:cs typeface="Times New Roman" panose="02020603050405020304" pitchFamily="18" charset="0"/>
              </a:rPr>
              <a:t>現況届の提出対象者一覧の抽出、未提出者のみを抽出することもでき</a:t>
            </a:r>
            <a:r>
              <a:rPr lang="ja-JP" altLang="ja-JP" sz="1200" kern="100" dirty="0">
                <a:latin typeface="ＭＳ Ｐ明朝" panose="02020600040205080304" pitchFamily="18" charset="-128"/>
                <a:ea typeface="ＭＳ Ｐ明朝" panose="02020600040205080304" pitchFamily="18" charset="-128"/>
                <a:cs typeface="Times New Roman" panose="02020603050405020304" pitchFamily="18" charset="0"/>
              </a:rPr>
              <a:t>、</a:t>
            </a:r>
            <a:r>
              <a:rPr lang="ja-JP" altLang="ja-JP" sz="1200" b="1" u="sng" kern="100" dirty="0">
                <a:latin typeface="ＭＳ Ｐ明朝" panose="02020600040205080304" pitchFamily="18" charset="-128"/>
                <a:ea typeface="ＭＳ Ｐ明朝" panose="02020600040205080304" pitchFamily="18" charset="-128"/>
                <a:cs typeface="Times New Roman" panose="02020603050405020304" pitchFamily="18" charset="0"/>
              </a:rPr>
              <a:t>現況届の提出状況を確認</a:t>
            </a:r>
            <a:r>
              <a:rPr lang="ja-JP" altLang="ja-JP" sz="1200" kern="100" dirty="0">
                <a:latin typeface="ＭＳ Ｐ明朝" panose="02020600040205080304" pitchFamily="18" charset="-128"/>
                <a:ea typeface="ＭＳ Ｐ明朝" panose="02020600040205080304" pitchFamily="18" charset="-128"/>
                <a:cs typeface="Times New Roman" panose="02020603050405020304" pitchFamily="18" charset="0"/>
              </a:rPr>
              <a:t>できます。</a:t>
            </a:r>
          </a:p>
          <a:p>
            <a:pPr marL="133350"/>
            <a:r>
              <a:rPr lang="en-US" altLang="ja-JP" sz="1200" b="1" kern="100" dirty="0">
                <a:latin typeface="ＭＳ Ｐ明朝" panose="02020600040205080304" pitchFamily="18" charset="-128"/>
                <a:ea typeface="ＭＳ Ｐ明朝" panose="02020600040205080304" pitchFamily="18" charset="-128"/>
                <a:cs typeface="Times New Roman" panose="02020603050405020304" pitchFamily="18" charset="0"/>
              </a:rPr>
              <a:t> </a:t>
            </a:r>
            <a:endParaRPr lang="ja-JP" altLang="ja-JP" sz="1200" kern="100" dirty="0">
              <a:latin typeface="ＭＳ Ｐ明朝" panose="02020600040205080304" pitchFamily="18" charset="-128"/>
              <a:ea typeface="ＭＳ Ｐ明朝" panose="02020600040205080304" pitchFamily="18" charset="-128"/>
              <a:cs typeface="Times New Roman" panose="02020603050405020304" pitchFamily="18" charset="0"/>
            </a:endParaRPr>
          </a:p>
          <a:p>
            <a:pPr marL="133350"/>
            <a:r>
              <a:rPr lang="ja-JP" altLang="en-US" sz="1200" b="1" kern="100" dirty="0" smtClean="0">
                <a:latin typeface="ＭＳ ゴシック" panose="020B0609070205080204" pitchFamily="49" charset="-128"/>
                <a:ea typeface="ＭＳ ゴシック" panose="020B0609070205080204" pitchFamily="49" charset="-128"/>
                <a:cs typeface="Times New Roman" panose="02020603050405020304" pitchFamily="18" charset="0"/>
              </a:rPr>
              <a:t>７</a:t>
            </a:r>
            <a:r>
              <a:rPr lang="ja-JP" altLang="ja-JP" sz="1200" b="1" kern="100" dirty="0">
                <a:latin typeface="ＭＳ ゴシック" panose="020B0609070205080204" pitchFamily="49" charset="-128"/>
                <a:ea typeface="ＭＳ ゴシック" panose="020B0609070205080204" pitchFamily="49" charset="-128"/>
                <a:cs typeface="Times New Roman" panose="02020603050405020304" pitchFamily="18" charset="0"/>
              </a:rPr>
              <a:t>　さらに、こんな機能もあります。</a:t>
            </a:r>
            <a:endParaRPr lang="ja-JP" altLang="ja-JP" sz="1200" kern="100" dirty="0">
              <a:latin typeface="ＭＳ ゴシック" panose="020B0609070205080204" pitchFamily="49" charset="-128"/>
              <a:ea typeface="ＭＳ ゴシック" panose="020B0609070205080204" pitchFamily="49" charset="-128"/>
              <a:cs typeface="Times New Roman" panose="02020603050405020304" pitchFamily="18" charset="0"/>
            </a:endParaRPr>
          </a:p>
          <a:p>
            <a:pPr marL="266700" indent="152400"/>
            <a:r>
              <a:rPr lang="ja-JP" altLang="ja-JP" sz="1200" kern="100" dirty="0">
                <a:latin typeface="ＭＳ Ｐ明朝" panose="02020600040205080304" pitchFamily="18" charset="-128"/>
                <a:ea typeface="ＭＳ Ｐ明朝" panose="02020600040205080304" pitchFamily="18" charset="-128"/>
                <a:cs typeface="Times New Roman" panose="02020603050405020304" pitchFamily="18" charset="0"/>
              </a:rPr>
              <a:t>被保険者が</a:t>
            </a:r>
            <a:r>
              <a:rPr lang="ja-JP" altLang="ja-JP" sz="1200" u="sng" kern="100" dirty="0">
                <a:latin typeface="ＭＳ Ｐ明朝" panose="02020600040205080304" pitchFamily="18" charset="-128"/>
                <a:ea typeface="ＭＳ Ｐ明朝" panose="02020600040205080304" pitchFamily="18" charset="-128"/>
                <a:cs typeface="Times New Roman" panose="02020603050405020304" pitchFamily="18" charset="0"/>
              </a:rPr>
              <a:t>年間保険料納付額等を照会した場合、</a:t>
            </a:r>
            <a:r>
              <a:rPr lang="ja-JP" altLang="ja-JP" sz="1200" b="1" u="sng" kern="100" dirty="0">
                <a:latin typeface="ＭＳ Ｐ明朝" panose="02020600040205080304" pitchFamily="18" charset="-128"/>
                <a:ea typeface="ＭＳ Ｐ明朝" panose="02020600040205080304" pitchFamily="18" charset="-128"/>
                <a:cs typeface="Times New Roman" panose="02020603050405020304" pitchFamily="18" charset="0"/>
              </a:rPr>
              <a:t>受託機関でも確認</a:t>
            </a:r>
            <a:r>
              <a:rPr lang="ja-JP" altLang="ja-JP" sz="1200" kern="100" dirty="0">
                <a:latin typeface="ＭＳ Ｐ明朝" panose="02020600040205080304" pitchFamily="18" charset="-128"/>
                <a:ea typeface="ＭＳ Ｐ明朝" panose="02020600040205080304" pitchFamily="18" charset="-128"/>
                <a:cs typeface="Times New Roman" panose="02020603050405020304" pitchFamily="18" charset="0"/>
              </a:rPr>
              <a:t>できます。</a:t>
            </a:r>
          </a:p>
          <a:p>
            <a:r>
              <a:rPr lang="ja-JP" altLang="en-US" sz="1200" dirty="0" smtClean="0">
                <a:latin typeface="ＭＳ Ｐ明朝" panose="02020600040205080304" pitchFamily="18" charset="-128"/>
                <a:ea typeface="ＭＳ Ｐ明朝" panose="02020600040205080304" pitchFamily="18" charset="-128"/>
                <a:cs typeface="Times New Roman" panose="02020603050405020304" pitchFamily="18" charset="0"/>
              </a:rPr>
              <a:t>　　　　</a:t>
            </a:r>
            <a:r>
              <a:rPr lang="ja-JP" altLang="ja-JP" sz="1200" dirty="0" smtClean="0">
                <a:latin typeface="ＭＳ Ｐ明朝" panose="02020600040205080304" pitchFamily="18" charset="-128"/>
                <a:ea typeface="ＭＳ Ｐ明朝" panose="02020600040205080304" pitchFamily="18" charset="-128"/>
                <a:cs typeface="Times New Roman" panose="02020603050405020304" pitchFamily="18" charset="0"/>
              </a:rPr>
              <a:t>さらに</a:t>
            </a:r>
            <a:r>
              <a:rPr lang="ja-JP" altLang="ja-JP" sz="1200" dirty="0">
                <a:latin typeface="ＭＳ Ｐ明朝" panose="02020600040205080304" pitchFamily="18" charset="-128"/>
                <a:ea typeface="ＭＳ Ｐ明朝" panose="02020600040205080304" pitchFamily="18" charset="-128"/>
                <a:cs typeface="Times New Roman" panose="02020603050405020304" pitchFamily="18" charset="0"/>
              </a:rPr>
              <a:t>、</a:t>
            </a:r>
            <a:r>
              <a:rPr lang="ja-JP" altLang="ja-JP" sz="1200" u="sng" dirty="0">
                <a:latin typeface="ＭＳ Ｐ明朝" panose="02020600040205080304" pitchFamily="18" charset="-128"/>
                <a:ea typeface="ＭＳ Ｐ明朝" panose="02020600040205080304" pitchFamily="18" charset="-128"/>
                <a:cs typeface="Times New Roman" panose="02020603050405020304" pitchFamily="18" charset="0"/>
              </a:rPr>
              <a:t>受給権者が紛失した</a:t>
            </a:r>
            <a:r>
              <a:rPr lang="ja-JP" altLang="ja-JP" sz="1200" b="1" u="sng" dirty="0">
                <a:latin typeface="ＭＳ Ｐ明朝" panose="02020600040205080304" pitchFamily="18" charset="-128"/>
                <a:ea typeface="ＭＳ Ｐ明朝" panose="02020600040205080304" pitchFamily="18" charset="-128"/>
                <a:cs typeface="Times New Roman" panose="02020603050405020304" pitchFamily="18" charset="0"/>
              </a:rPr>
              <a:t>現況届は、農業委員会で再発行</a:t>
            </a:r>
            <a:r>
              <a:rPr lang="ja-JP" altLang="ja-JP" sz="1200" dirty="0">
                <a:latin typeface="ＭＳ Ｐ明朝" panose="02020600040205080304" pitchFamily="18" charset="-128"/>
                <a:ea typeface="ＭＳ Ｐ明朝" panose="02020600040205080304" pitchFamily="18" charset="-128"/>
                <a:cs typeface="Times New Roman" panose="02020603050405020304" pitchFamily="18" charset="0"/>
              </a:rPr>
              <a:t>できます。</a:t>
            </a:r>
            <a:endParaRPr lang="ja-JP" altLang="en-US" sz="1200" dirty="0">
              <a:latin typeface="ＭＳ Ｐ明朝" panose="02020600040205080304" pitchFamily="18" charset="-128"/>
              <a:ea typeface="ＭＳ Ｐ明朝" panose="02020600040205080304" pitchFamily="18" charset="-128"/>
            </a:endParaRPr>
          </a:p>
        </p:txBody>
      </p:sp>
      <p:pic>
        <p:nvPicPr>
          <p:cNvPr id="14" name="図 13"/>
          <p:cNvPicPr>
            <a:picLocks noChangeAspect="1"/>
          </p:cNvPicPr>
          <p:nvPr/>
        </p:nvPicPr>
        <p:blipFill>
          <a:blip r:embed="rId2"/>
          <a:stretch>
            <a:fillRect/>
          </a:stretch>
        </p:blipFill>
        <p:spPr>
          <a:xfrm>
            <a:off x="7653300" y="65945"/>
            <a:ext cx="2231660" cy="482735"/>
          </a:xfrm>
          <a:prstGeom prst="rect">
            <a:avLst/>
          </a:prstGeom>
        </p:spPr>
      </p:pic>
    </p:spTree>
    <p:extLst>
      <p:ext uri="{BB962C8B-B14F-4D97-AF65-F5344CB8AC3E}">
        <p14:creationId xmlns:p14="http://schemas.microsoft.com/office/powerpoint/2010/main" val="290004077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スライド番号プレースホルダー 1"/>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1500">
                <a:solidFill>
                  <a:schemeClr val="tx1"/>
                </a:solidFill>
                <a:latin typeface="Arial" charset="0"/>
                <a:ea typeface="ＭＳ Ｐゴシック" charset="-128"/>
              </a:defRPr>
            </a:lvl1pPr>
            <a:lvl2pPr marL="742950" indent="-285750" eaLnBrk="0" hangingPunct="0">
              <a:defRPr kumimoji="1" sz="1500">
                <a:solidFill>
                  <a:schemeClr val="tx1"/>
                </a:solidFill>
                <a:latin typeface="Arial" charset="0"/>
                <a:ea typeface="ＭＳ Ｐゴシック" charset="-128"/>
              </a:defRPr>
            </a:lvl2pPr>
            <a:lvl3pPr marL="1143000" indent="-228600" eaLnBrk="0" hangingPunct="0">
              <a:defRPr kumimoji="1" sz="1500">
                <a:solidFill>
                  <a:schemeClr val="tx1"/>
                </a:solidFill>
                <a:latin typeface="Arial" charset="0"/>
                <a:ea typeface="ＭＳ Ｐゴシック" charset="-128"/>
              </a:defRPr>
            </a:lvl3pPr>
            <a:lvl4pPr marL="1600200" indent="-228600" eaLnBrk="0" hangingPunct="0">
              <a:defRPr kumimoji="1" sz="1500">
                <a:solidFill>
                  <a:schemeClr val="tx1"/>
                </a:solidFill>
                <a:latin typeface="Arial" charset="0"/>
                <a:ea typeface="ＭＳ Ｐゴシック" charset="-128"/>
              </a:defRPr>
            </a:lvl4pPr>
            <a:lvl5pPr marL="2057400" indent="-228600" eaLnBrk="0" hangingPunct="0">
              <a:defRPr kumimoji="1" sz="1500">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sz="1500">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sz="1500">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sz="1500">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sz="1500">
                <a:solidFill>
                  <a:schemeClr val="tx1"/>
                </a:solidFill>
                <a:latin typeface="Arial" charset="0"/>
                <a:ea typeface="ＭＳ Ｐゴシック" charset="-128"/>
              </a:defRPr>
            </a:lvl9pPr>
          </a:lstStyle>
          <a:p>
            <a:pPr eaLnBrk="1" hangingPunct="1"/>
            <a:fld id="{AE964BEF-B543-448D-8DCE-453149184732}" type="slidenum">
              <a:rPr lang="en-US" altLang="ja-JP" sz="1300" smtClean="0">
                <a:solidFill>
                  <a:srgbClr val="000000"/>
                </a:solidFill>
              </a:rPr>
              <a:pPr eaLnBrk="1" hangingPunct="1"/>
              <a:t>4</a:t>
            </a:fld>
            <a:endParaRPr lang="en-US" altLang="ja-JP" sz="1300" smtClean="0">
              <a:solidFill>
                <a:srgbClr val="000000"/>
              </a:solidFill>
            </a:endParaRPr>
          </a:p>
        </p:txBody>
      </p:sp>
      <p:sp>
        <p:nvSpPr>
          <p:cNvPr id="3" name="Rectangle 5"/>
          <p:cNvSpPr>
            <a:spLocks noChangeArrowheads="1"/>
          </p:cNvSpPr>
          <p:nvPr/>
        </p:nvSpPr>
        <p:spPr bwMode="auto">
          <a:xfrm>
            <a:off x="205953" y="230163"/>
            <a:ext cx="7699375" cy="390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74404" tIns="37203" rIns="74404" bIns="37203" anchor="b"/>
          <a:lstStyle/>
          <a:p>
            <a:pPr defTabSz="746178">
              <a:defRPr/>
            </a:pPr>
            <a:endParaRPr lang="en-US" altLang="ja-JP" sz="2000" dirty="0">
              <a:solidFill>
                <a:schemeClr val="accent5">
                  <a:lumMod val="50000"/>
                </a:schemeClr>
              </a:solidFill>
              <a:latin typeface="ＭＳ ゴシック" pitchFamily="49" charset="-128"/>
              <a:ea typeface="ＭＳ ゴシック" pitchFamily="49" charset="-128"/>
            </a:endParaRPr>
          </a:p>
          <a:p>
            <a:pPr defTabSz="746178">
              <a:defRPr/>
            </a:pPr>
            <a:r>
              <a:rPr lang="ja-JP" altLang="en-US" sz="2000" b="1" dirty="0" smtClean="0">
                <a:solidFill>
                  <a:schemeClr val="accent5">
                    <a:lumMod val="50000"/>
                  </a:schemeClr>
                </a:solidFill>
                <a:latin typeface="ＭＳ ゴシック" pitchFamily="49" charset="-128"/>
                <a:ea typeface="ＭＳ ゴシック" pitchFamily="49" charset="-128"/>
              </a:rPr>
              <a:t>３　農業者年金記録管理システム</a:t>
            </a:r>
            <a:r>
              <a:rPr lang="ja-JP" altLang="en-US" sz="2000" b="1" dirty="0" smtClean="0">
                <a:latin typeface="ＭＳ ゴシック" pitchFamily="49" charset="-128"/>
                <a:ea typeface="ＭＳ ゴシック" pitchFamily="49" charset="-128"/>
              </a:rPr>
              <a:t>の利用</a:t>
            </a:r>
            <a:r>
              <a:rPr lang="ja-JP" altLang="en-US" sz="2000" b="1" dirty="0" smtClean="0">
                <a:solidFill>
                  <a:schemeClr val="accent5">
                    <a:lumMod val="50000"/>
                  </a:schemeClr>
                </a:solidFill>
                <a:latin typeface="ＭＳ ゴシック" pitchFamily="49" charset="-128"/>
                <a:ea typeface="ＭＳ ゴシック" pitchFamily="49" charset="-128"/>
              </a:rPr>
              <a:t>に</a:t>
            </a:r>
            <a:r>
              <a:rPr lang="ja-JP" altLang="en-US" sz="2000" b="1" dirty="0">
                <a:solidFill>
                  <a:schemeClr val="accent5">
                    <a:lumMod val="50000"/>
                  </a:schemeClr>
                </a:solidFill>
                <a:latin typeface="ＭＳ ゴシック" pitchFamily="49" charset="-128"/>
                <a:ea typeface="ＭＳ ゴシック" pitchFamily="49" charset="-128"/>
              </a:rPr>
              <a:t>あたって</a:t>
            </a:r>
          </a:p>
        </p:txBody>
      </p:sp>
      <p:sp>
        <p:nvSpPr>
          <p:cNvPr id="10244" name="Rectangle 6"/>
          <p:cNvSpPr>
            <a:spLocks noChangeArrowheads="1"/>
          </p:cNvSpPr>
          <p:nvPr/>
        </p:nvSpPr>
        <p:spPr bwMode="auto">
          <a:xfrm>
            <a:off x="488504" y="692696"/>
            <a:ext cx="9145588" cy="7645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74404" tIns="37203" rIns="74404" bIns="37203">
            <a:spAutoFit/>
          </a:bodyPr>
          <a:lstStyle/>
          <a:p>
            <a:pPr indent="185738" defTabSz="746125">
              <a:spcBef>
                <a:spcPct val="20000"/>
              </a:spcBef>
            </a:pPr>
            <a:r>
              <a:rPr lang="ja-JP" altLang="en-US" sz="1400" dirty="0" smtClean="0">
                <a:latin typeface="ＭＳ 明朝" panose="02020609040205080304" pitchFamily="17" charset="-128"/>
                <a:ea typeface="ＭＳ 明朝" panose="02020609040205080304" pitchFamily="17" charset="-128"/>
              </a:rPr>
              <a:t>本システム</a:t>
            </a:r>
            <a:r>
              <a:rPr lang="ja-JP" altLang="en-US" sz="1400" dirty="0">
                <a:latin typeface="ＭＳ 明朝" panose="02020609040205080304" pitchFamily="17" charset="-128"/>
                <a:ea typeface="ＭＳ 明朝" panose="02020609040205080304" pitchFamily="17" charset="-128"/>
              </a:rPr>
              <a:t>はＷｅｂシステムですので</a:t>
            </a:r>
            <a:r>
              <a:rPr lang="ja-JP" altLang="en-US" sz="1400" dirty="0" smtClean="0">
                <a:latin typeface="ＭＳ 明朝" panose="02020609040205080304" pitchFamily="17" charset="-128"/>
                <a:ea typeface="ＭＳ 明朝" panose="02020609040205080304" pitchFamily="17" charset="-128"/>
              </a:rPr>
              <a:t>、インターネットに繋がる環境のパソコンで、Ｗｅｂブラウザ（インターネットエクスプローラー）があれば利用することができます。</a:t>
            </a:r>
            <a:endParaRPr lang="en-US" altLang="ja-JP" sz="1400" dirty="0" smtClean="0">
              <a:latin typeface="ＭＳ 明朝" panose="02020609040205080304" pitchFamily="17" charset="-128"/>
              <a:ea typeface="ＭＳ 明朝" panose="02020609040205080304" pitchFamily="17" charset="-128"/>
            </a:endParaRPr>
          </a:p>
          <a:p>
            <a:pPr indent="185738" defTabSz="746125">
              <a:spcBef>
                <a:spcPct val="20000"/>
              </a:spcBef>
            </a:pPr>
            <a:r>
              <a:rPr lang="ja-JP" altLang="en-US" sz="1400" dirty="0" smtClean="0">
                <a:latin typeface="ＭＳ 明朝" panose="02020609040205080304" pitchFamily="17" charset="-128"/>
                <a:ea typeface="ＭＳ 明朝" panose="02020609040205080304" pitchFamily="17" charset="-128"/>
              </a:rPr>
              <a:t>また、パソコン</a:t>
            </a:r>
            <a:r>
              <a:rPr lang="ja-JP" altLang="en-US" sz="1400" dirty="0">
                <a:latin typeface="ＭＳ 明朝" panose="02020609040205080304" pitchFamily="17" charset="-128"/>
                <a:ea typeface="ＭＳ 明朝" panose="02020609040205080304" pitchFamily="17" charset="-128"/>
              </a:rPr>
              <a:t>に専用のアプリケーションソフトをインストールする</a:t>
            </a:r>
            <a:r>
              <a:rPr lang="ja-JP" altLang="en-US" sz="1400" dirty="0" smtClean="0">
                <a:latin typeface="ＭＳ 明朝" panose="02020609040205080304" pitchFamily="17" charset="-128"/>
                <a:ea typeface="ＭＳ 明朝" panose="02020609040205080304" pitchFamily="17" charset="-128"/>
              </a:rPr>
              <a:t>必要はありません</a:t>
            </a:r>
            <a:r>
              <a:rPr lang="ja-JP" altLang="en-US" sz="1400" dirty="0">
                <a:latin typeface="ＭＳ 明朝" panose="02020609040205080304" pitchFamily="17" charset="-128"/>
                <a:ea typeface="ＭＳ 明朝" panose="02020609040205080304" pitchFamily="17" charset="-128"/>
              </a:rPr>
              <a:t>。</a:t>
            </a:r>
          </a:p>
        </p:txBody>
      </p:sp>
      <p:pic>
        <p:nvPicPr>
          <p:cNvPr id="10245" name="Picture 8" descr="C:\Users\s.yokobori\AppData\Local\Microsoft\Windows\Temporary Internet Files\Content.IE5\NJI4DY7H\MP900405386[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81113" y="3190894"/>
            <a:ext cx="3206750" cy="2290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フリーフォーム 5"/>
          <p:cNvSpPr/>
          <p:nvPr/>
        </p:nvSpPr>
        <p:spPr bwMode="auto">
          <a:xfrm>
            <a:off x="4219575" y="3498869"/>
            <a:ext cx="736600" cy="990600"/>
          </a:xfrm>
          <a:custGeom>
            <a:avLst/>
            <a:gdLst>
              <a:gd name="connsiteX0" fmla="*/ 723900 w 736318"/>
              <a:gd name="connsiteY0" fmla="*/ 0 h 990600"/>
              <a:gd name="connsiteX1" fmla="*/ 638175 w 736318"/>
              <a:gd name="connsiteY1" fmla="*/ 371475 h 990600"/>
              <a:gd name="connsiteX2" fmla="*/ 0 w 736318"/>
              <a:gd name="connsiteY2" fmla="*/ 990600 h 990600"/>
            </a:gdLst>
            <a:ahLst/>
            <a:cxnLst>
              <a:cxn ang="0">
                <a:pos x="connsiteX0" y="connsiteY0"/>
              </a:cxn>
              <a:cxn ang="0">
                <a:pos x="connsiteX1" y="connsiteY1"/>
              </a:cxn>
              <a:cxn ang="0">
                <a:pos x="connsiteX2" y="connsiteY2"/>
              </a:cxn>
            </a:cxnLst>
            <a:rect l="l" t="t" r="r" b="b"/>
            <a:pathLst>
              <a:path w="736318" h="990600">
                <a:moveTo>
                  <a:pt x="723900" y="0"/>
                </a:moveTo>
                <a:cubicBezTo>
                  <a:pt x="741362" y="103187"/>
                  <a:pt x="758825" y="206375"/>
                  <a:pt x="638175" y="371475"/>
                </a:cubicBezTo>
                <a:cubicBezTo>
                  <a:pt x="517525" y="536575"/>
                  <a:pt x="258762" y="763587"/>
                  <a:pt x="0" y="990600"/>
                </a:cubicBezTo>
              </a:path>
            </a:pathLst>
          </a:custGeom>
          <a:noFill/>
          <a:ln w="38100" cap="flat" cmpd="sng" algn="ctr">
            <a:solidFill>
              <a:schemeClr val="accent2">
                <a:lumMod val="75000"/>
              </a:schemeClr>
            </a:solidFill>
            <a:prstDash val="solid"/>
            <a:round/>
            <a:headEnd type="none" w="med" len="med"/>
            <a:tailEnd type="triangle" w="med" len="med"/>
          </a:ln>
          <a:effectLst/>
        </p:spPr>
        <p:txBody>
          <a:bodyPr/>
          <a:lstStyle/>
          <a:p>
            <a:pPr defTabSz="1108075">
              <a:defRPr/>
            </a:pPr>
            <a:endParaRPr lang="ja-JP" altLang="en-US" sz="2200">
              <a:ea typeface="ＭＳ ゴシック" pitchFamily="49" charset="-128"/>
            </a:endParaRPr>
          </a:p>
        </p:txBody>
      </p:sp>
      <p:sp>
        <p:nvSpPr>
          <p:cNvPr id="10247" name="角丸四角形 4"/>
          <p:cNvSpPr>
            <a:spLocks noChangeArrowheads="1"/>
          </p:cNvSpPr>
          <p:nvPr/>
        </p:nvSpPr>
        <p:spPr bwMode="auto">
          <a:xfrm>
            <a:off x="5957888" y="2624157"/>
            <a:ext cx="3281392" cy="548521"/>
          </a:xfrm>
          <a:prstGeom prst="roundRect">
            <a:avLst>
              <a:gd name="adj" fmla="val 8731"/>
            </a:avLst>
          </a:prstGeom>
          <a:solidFill>
            <a:srgbClr val="CCFFCC"/>
          </a:solidFill>
          <a:ln w="9525" algn="ctr">
            <a:solidFill>
              <a:schemeClr val="tx1"/>
            </a:solidFill>
            <a:round/>
            <a:headEnd/>
            <a:tailEnd/>
          </a:ln>
        </p:spPr>
        <p:txBody>
          <a:bodyPr wrap="square">
            <a:spAutoFit/>
          </a:bodyPr>
          <a:lstStyle/>
          <a:p>
            <a:pPr defTabSz="1108075"/>
            <a:r>
              <a:rPr lang="ja-JP" altLang="en-US" sz="1400" dirty="0">
                <a:ea typeface="ＭＳ ゴシック" pitchFamily="49" charset="-128"/>
              </a:rPr>
              <a:t>パソコンにアプリケーションソフトをインストールする必要はありません。</a:t>
            </a:r>
          </a:p>
        </p:txBody>
      </p:sp>
      <p:grpSp>
        <p:nvGrpSpPr>
          <p:cNvPr id="10248" name="グループ化 7"/>
          <p:cNvGrpSpPr>
            <a:grpSpLocks/>
          </p:cNvGrpSpPr>
          <p:nvPr/>
        </p:nvGrpSpPr>
        <p:grpSpPr bwMode="auto">
          <a:xfrm>
            <a:off x="4376738" y="2130427"/>
            <a:ext cx="1655762" cy="1584325"/>
            <a:chOff x="4376935" y="1484784"/>
            <a:chExt cx="1656185" cy="1584176"/>
          </a:xfrm>
        </p:grpSpPr>
        <p:pic>
          <p:nvPicPr>
            <p:cNvPr id="10252" name="Picture 10" descr="C:\Users\s.yokobori\AppData\Local\Microsoft\Windows\Temporary Internet Files\Content.IE5\AVBB61NL\MC900349615[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592961" y="1756939"/>
              <a:ext cx="1152128" cy="10292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乗算記号 6"/>
            <p:cNvSpPr/>
            <p:nvPr/>
          </p:nvSpPr>
          <p:spPr bwMode="auto">
            <a:xfrm>
              <a:off x="4376935" y="1484784"/>
              <a:ext cx="1656185" cy="1584176"/>
            </a:xfrm>
            <a:prstGeom prst="mathMultiply">
              <a:avLst>
                <a:gd name="adj1" fmla="val 3949"/>
              </a:avLst>
            </a:prstGeom>
            <a:solidFill>
              <a:srgbClr val="FF0000"/>
            </a:solidFill>
            <a:ln w="9525" cap="flat" cmpd="sng" algn="ctr">
              <a:solidFill>
                <a:schemeClr val="tx1"/>
              </a:solidFill>
              <a:prstDash val="solid"/>
              <a:round/>
              <a:headEnd type="none" w="med" len="med"/>
              <a:tailEnd type="none" w="med" len="med"/>
            </a:ln>
            <a:effectLst/>
          </p:spPr>
          <p:txBody>
            <a:bodyPr/>
            <a:lstStyle/>
            <a:p>
              <a:pPr defTabSz="1108075">
                <a:defRPr/>
              </a:pPr>
              <a:endParaRPr lang="ja-JP" altLang="en-US" sz="2200">
                <a:ea typeface="ＭＳ ゴシック" pitchFamily="49" charset="-128"/>
              </a:endParaRPr>
            </a:p>
          </p:txBody>
        </p:sp>
      </p:grpSp>
      <p:pic>
        <p:nvPicPr>
          <p:cNvPr id="10249" name="図 8"/>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933950" y="5126057"/>
            <a:ext cx="914400" cy="895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50" name="角丸四角形 4"/>
          <p:cNvSpPr>
            <a:spLocks noChangeArrowheads="1"/>
          </p:cNvSpPr>
          <p:nvPr/>
        </p:nvSpPr>
        <p:spPr bwMode="auto">
          <a:xfrm>
            <a:off x="5961062" y="5214957"/>
            <a:ext cx="3421094" cy="774383"/>
          </a:xfrm>
          <a:prstGeom prst="roundRect">
            <a:avLst>
              <a:gd name="adj" fmla="val 8731"/>
            </a:avLst>
          </a:prstGeom>
          <a:solidFill>
            <a:srgbClr val="CCFFCC"/>
          </a:solidFill>
          <a:ln w="9525" algn="ctr">
            <a:solidFill>
              <a:schemeClr val="tx1"/>
            </a:solidFill>
            <a:round/>
            <a:headEnd/>
            <a:tailEnd/>
          </a:ln>
        </p:spPr>
        <p:txBody>
          <a:bodyPr wrap="square">
            <a:spAutoFit/>
          </a:bodyPr>
          <a:lstStyle/>
          <a:p>
            <a:pPr defTabSz="1108075"/>
            <a:r>
              <a:rPr lang="ja-JP" altLang="en-US" sz="1400" dirty="0">
                <a:ea typeface="ＭＳ ゴシック" pitchFamily="49" charset="-128"/>
              </a:rPr>
              <a:t>Ｗｅｂブラウザ（インターネットエクスプローラー）があれば</a:t>
            </a:r>
            <a:r>
              <a:rPr lang="ja-JP" altLang="en-US" sz="1400" dirty="0" smtClean="0">
                <a:ea typeface="ＭＳ ゴシック" pitchFamily="49" charset="-128"/>
              </a:rPr>
              <a:t>、</a:t>
            </a:r>
            <a:r>
              <a:rPr lang="zh-TW" altLang="en-US" sz="1400" dirty="0" smtClean="0">
                <a:ea typeface="ＭＳ ゴシック" pitchFamily="49" charset="-128"/>
              </a:rPr>
              <a:t>農業者年金記録管理</a:t>
            </a:r>
            <a:r>
              <a:rPr lang="ja-JP" altLang="en-US" sz="1400" dirty="0" smtClean="0">
                <a:ea typeface="ＭＳ ゴシック" pitchFamily="49" charset="-128"/>
              </a:rPr>
              <a:t>システム</a:t>
            </a:r>
            <a:r>
              <a:rPr lang="ja-JP" altLang="en-US" sz="1400" dirty="0">
                <a:ea typeface="ＭＳ ゴシック" pitchFamily="49" charset="-128"/>
              </a:rPr>
              <a:t>を利用できます。</a:t>
            </a:r>
          </a:p>
        </p:txBody>
      </p:sp>
      <p:sp>
        <p:nvSpPr>
          <p:cNvPr id="2" name="フリーフォーム 1"/>
          <p:cNvSpPr/>
          <p:nvPr/>
        </p:nvSpPr>
        <p:spPr bwMode="auto">
          <a:xfrm>
            <a:off x="3671888" y="5127644"/>
            <a:ext cx="1100137" cy="428625"/>
          </a:xfrm>
          <a:custGeom>
            <a:avLst/>
            <a:gdLst>
              <a:gd name="connsiteX0" fmla="*/ 0 w 1100137"/>
              <a:gd name="connsiteY0" fmla="*/ 0 h 428625"/>
              <a:gd name="connsiteX1" fmla="*/ 485775 w 1100137"/>
              <a:gd name="connsiteY1" fmla="*/ 342900 h 428625"/>
              <a:gd name="connsiteX2" fmla="*/ 1100137 w 1100137"/>
              <a:gd name="connsiteY2" fmla="*/ 428625 h 428625"/>
            </a:gdLst>
            <a:ahLst/>
            <a:cxnLst>
              <a:cxn ang="0">
                <a:pos x="connsiteX0" y="connsiteY0"/>
              </a:cxn>
              <a:cxn ang="0">
                <a:pos x="connsiteX1" y="connsiteY1"/>
              </a:cxn>
              <a:cxn ang="0">
                <a:pos x="connsiteX2" y="connsiteY2"/>
              </a:cxn>
            </a:cxnLst>
            <a:rect l="l" t="t" r="r" b="b"/>
            <a:pathLst>
              <a:path w="1100137" h="428625">
                <a:moveTo>
                  <a:pt x="0" y="0"/>
                </a:moveTo>
                <a:cubicBezTo>
                  <a:pt x="151209" y="135731"/>
                  <a:pt x="302419" y="271463"/>
                  <a:pt x="485775" y="342900"/>
                </a:cubicBezTo>
                <a:cubicBezTo>
                  <a:pt x="669131" y="414338"/>
                  <a:pt x="884634" y="421481"/>
                  <a:pt x="1100137" y="428625"/>
                </a:cubicBezTo>
              </a:path>
            </a:pathLst>
          </a:custGeom>
          <a:noFill/>
          <a:ln w="38100" cap="flat" cmpd="sng" algn="ctr">
            <a:solidFill>
              <a:schemeClr val="accent2">
                <a:lumMod val="75000"/>
              </a:schemeClr>
            </a:solidFill>
            <a:prstDash val="solid"/>
            <a:round/>
            <a:headEnd type="none" w="med" len="med"/>
            <a:tailEnd type="triangle" w="med" len="med"/>
          </a:ln>
          <a:effectLst/>
        </p:spPr>
        <p:txBody>
          <a:bodyPr/>
          <a:lstStyle/>
          <a:p>
            <a:pPr defTabSz="1108075">
              <a:defRPr/>
            </a:pPr>
            <a:endParaRPr lang="ja-JP" altLang="en-US" sz="2200">
              <a:ea typeface="ＭＳ ゴシック" pitchFamily="49" charset="-128"/>
            </a:endParaRPr>
          </a:p>
        </p:txBody>
      </p:sp>
      <p:pic>
        <p:nvPicPr>
          <p:cNvPr id="14" name="図 13"/>
          <p:cNvPicPr>
            <a:picLocks noChangeAspect="1"/>
          </p:cNvPicPr>
          <p:nvPr/>
        </p:nvPicPr>
        <p:blipFill>
          <a:blip r:embed="rId5"/>
          <a:stretch>
            <a:fillRect/>
          </a:stretch>
        </p:blipFill>
        <p:spPr>
          <a:xfrm>
            <a:off x="7653300" y="65945"/>
            <a:ext cx="2231660" cy="482735"/>
          </a:xfrm>
          <a:prstGeom prst="rect">
            <a:avLst/>
          </a:prstGeom>
        </p:spPr>
      </p:pic>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スライド番号プレースホルダー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1500">
                <a:solidFill>
                  <a:schemeClr val="tx1"/>
                </a:solidFill>
                <a:latin typeface="Arial" charset="0"/>
                <a:ea typeface="ＭＳ Ｐゴシック" charset="-128"/>
              </a:defRPr>
            </a:lvl1pPr>
            <a:lvl2pPr marL="742950" indent="-285750" eaLnBrk="0" hangingPunct="0">
              <a:defRPr kumimoji="1" sz="1500">
                <a:solidFill>
                  <a:schemeClr val="tx1"/>
                </a:solidFill>
                <a:latin typeface="Arial" charset="0"/>
                <a:ea typeface="ＭＳ Ｐゴシック" charset="-128"/>
              </a:defRPr>
            </a:lvl2pPr>
            <a:lvl3pPr marL="1143000" indent="-228600" eaLnBrk="0" hangingPunct="0">
              <a:defRPr kumimoji="1" sz="1500">
                <a:solidFill>
                  <a:schemeClr val="tx1"/>
                </a:solidFill>
                <a:latin typeface="Arial" charset="0"/>
                <a:ea typeface="ＭＳ Ｐゴシック" charset="-128"/>
              </a:defRPr>
            </a:lvl3pPr>
            <a:lvl4pPr marL="1600200" indent="-228600" eaLnBrk="0" hangingPunct="0">
              <a:defRPr kumimoji="1" sz="1500">
                <a:solidFill>
                  <a:schemeClr val="tx1"/>
                </a:solidFill>
                <a:latin typeface="Arial" charset="0"/>
                <a:ea typeface="ＭＳ Ｐゴシック" charset="-128"/>
              </a:defRPr>
            </a:lvl4pPr>
            <a:lvl5pPr marL="2057400" indent="-228600" eaLnBrk="0" hangingPunct="0">
              <a:defRPr kumimoji="1" sz="1500">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sz="1500">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sz="1500">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sz="1500">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sz="1500">
                <a:solidFill>
                  <a:schemeClr val="tx1"/>
                </a:solidFill>
                <a:latin typeface="Arial" charset="0"/>
                <a:ea typeface="ＭＳ Ｐゴシック" charset="-128"/>
              </a:defRPr>
            </a:lvl9pPr>
          </a:lstStyle>
          <a:p>
            <a:pPr eaLnBrk="1" hangingPunct="1"/>
            <a:fld id="{28E63305-2029-4B57-9853-CC20FC9DDB29}" type="slidenum">
              <a:rPr lang="en-US" altLang="ja-JP" sz="1300" smtClean="0">
                <a:solidFill>
                  <a:srgbClr val="000000"/>
                </a:solidFill>
              </a:rPr>
              <a:pPr eaLnBrk="1" hangingPunct="1"/>
              <a:t>5</a:t>
            </a:fld>
            <a:endParaRPr lang="en-US" altLang="ja-JP" sz="1300" smtClean="0">
              <a:solidFill>
                <a:srgbClr val="000000"/>
              </a:solidFill>
            </a:endParaRPr>
          </a:p>
        </p:txBody>
      </p:sp>
      <p:sp>
        <p:nvSpPr>
          <p:cNvPr id="35843" name="Rectangle 2"/>
          <p:cNvSpPr>
            <a:spLocks noChangeArrowheads="1"/>
          </p:cNvSpPr>
          <p:nvPr/>
        </p:nvSpPr>
        <p:spPr bwMode="auto">
          <a:xfrm>
            <a:off x="56456" y="214290"/>
            <a:ext cx="7821636" cy="4778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74404" tIns="37203" rIns="74404" bIns="37203"/>
          <a:lstStyle/>
          <a:p>
            <a:pPr defTabSz="746178">
              <a:defRPr/>
            </a:pPr>
            <a:r>
              <a:rPr lang="ja-JP" altLang="en-US" sz="2000" b="1" dirty="0" smtClean="0">
                <a:solidFill>
                  <a:schemeClr val="accent5">
                    <a:lumMod val="50000"/>
                  </a:schemeClr>
                </a:solidFill>
                <a:latin typeface="ＭＳ ゴシック" pitchFamily="49" charset="-128"/>
                <a:ea typeface="ＭＳ ゴシック" pitchFamily="49" charset="-128"/>
              </a:rPr>
              <a:t>４　</a:t>
            </a:r>
            <a:r>
              <a:rPr lang="zh-TW" altLang="en-US" sz="2000" b="1" dirty="0" smtClean="0">
                <a:solidFill>
                  <a:schemeClr val="accent5">
                    <a:lumMod val="50000"/>
                  </a:schemeClr>
                </a:solidFill>
                <a:latin typeface="ＭＳ ゴシック" pitchFamily="49" charset="-128"/>
                <a:ea typeface="ＭＳ ゴシック" pitchFamily="49" charset="-128"/>
              </a:rPr>
              <a:t>農業者年金記録管理</a:t>
            </a:r>
            <a:r>
              <a:rPr lang="ja-JP" altLang="en-US" sz="2000" b="1" dirty="0" smtClean="0">
                <a:solidFill>
                  <a:schemeClr val="accent5">
                    <a:lumMod val="50000"/>
                  </a:schemeClr>
                </a:solidFill>
                <a:latin typeface="ＭＳ ゴシック" pitchFamily="49" charset="-128"/>
                <a:ea typeface="ＭＳ ゴシック" pitchFamily="49" charset="-128"/>
              </a:rPr>
              <a:t>システム</a:t>
            </a:r>
            <a:r>
              <a:rPr lang="ja-JP" altLang="en-US" sz="2000" b="1" dirty="0" smtClean="0">
                <a:latin typeface="ＭＳ ゴシック" pitchFamily="49" charset="-128"/>
                <a:ea typeface="ＭＳ ゴシック" pitchFamily="49" charset="-128"/>
              </a:rPr>
              <a:t>が利用できる</a:t>
            </a:r>
            <a:r>
              <a:rPr lang="ja-JP" altLang="en-US" sz="2000" b="1" dirty="0" smtClean="0">
                <a:solidFill>
                  <a:schemeClr val="accent5">
                    <a:lumMod val="50000"/>
                  </a:schemeClr>
                </a:solidFill>
                <a:latin typeface="ＭＳ ゴシック" pitchFamily="49" charset="-128"/>
                <a:ea typeface="ＭＳ ゴシック" pitchFamily="49" charset="-128"/>
              </a:rPr>
              <a:t>パソコン</a:t>
            </a:r>
            <a:r>
              <a:rPr lang="ja-JP" altLang="en-US" sz="2000" b="1" dirty="0">
                <a:solidFill>
                  <a:schemeClr val="accent5">
                    <a:lumMod val="50000"/>
                  </a:schemeClr>
                </a:solidFill>
                <a:latin typeface="ＭＳ ゴシック" pitchFamily="49" charset="-128"/>
                <a:ea typeface="ＭＳ ゴシック" pitchFamily="49" charset="-128"/>
              </a:rPr>
              <a:t>の条件</a:t>
            </a:r>
          </a:p>
        </p:txBody>
      </p:sp>
      <p:sp>
        <p:nvSpPr>
          <p:cNvPr id="36868" name="Rectangle 3"/>
          <p:cNvSpPr>
            <a:spLocks noChangeArrowheads="1"/>
          </p:cNvSpPr>
          <p:nvPr/>
        </p:nvSpPr>
        <p:spPr bwMode="auto">
          <a:xfrm>
            <a:off x="344488" y="620688"/>
            <a:ext cx="9239979" cy="58859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74404" tIns="37203" rIns="74404" bIns="37203">
            <a:spAutoFit/>
          </a:bodyPr>
          <a:lstStyle/>
          <a:p>
            <a:pPr marL="494958" indent="-494958" defTabSz="746178">
              <a:spcBef>
                <a:spcPct val="20000"/>
              </a:spcBef>
              <a:buAutoNum type="arabicParenBoth"/>
              <a:defRPr/>
            </a:pPr>
            <a:r>
              <a:rPr lang="ja-JP" altLang="en-US" sz="1600" dirty="0" smtClean="0">
                <a:latin typeface="ＭＳ ゴシック" pitchFamily="49" charset="-128"/>
                <a:ea typeface="ＭＳ ゴシック" pitchFamily="49" charset="-128"/>
              </a:rPr>
              <a:t>インターネット</a:t>
            </a:r>
            <a:r>
              <a:rPr lang="ja-JP" altLang="en-US" sz="1600" dirty="0">
                <a:latin typeface="ＭＳ ゴシック" pitchFamily="49" charset="-128"/>
                <a:ea typeface="ＭＳ ゴシック" pitchFamily="49" charset="-128"/>
              </a:rPr>
              <a:t>に接続できること</a:t>
            </a:r>
            <a:r>
              <a:rPr lang="ja-JP" altLang="en-US" sz="1600" dirty="0" smtClean="0">
                <a:latin typeface="ＭＳ ゴシック" pitchFamily="49" charset="-128"/>
                <a:ea typeface="ＭＳ ゴシック" pitchFamily="49" charset="-128"/>
              </a:rPr>
              <a:t>。</a:t>
            </a:r>
            <a:endParaRPr lang="ja-JP" altLang="en-US" sz="1600" dirty="0">
              <a:latin typeface="ＭＳ ゴシック" pitchFamily="49" charset="-128"/>
              <a:ea typeface="ＭＳ ゴシック" pitchFamily="49" charset="-128"/>
            </a:endParaRPr>
          </a:p>
          <a:p>
            <a:pPr marL="494958" indent="-494958" defTabSz="746178">
              <a:spcBef>
                <a:spcPct val="20000"/>
              </a:spcBef>
              <a:defRPr/>
            </a:pPr>
            <a:r>
              <a:rPr lang="en-US" altLang="ja-JP" sz="1600" dirty="0">
                <a:latin typeface="ＭＳ ゴシック" pitchFamily="49" charset="-128"/>
                <a:ea typeface="ＭＳ ゴシック" pitchFamily="49" charset="-128"/>
              </a:rPr>
              <a:t>(2)</a:t>
            </a:r>
            <a:r>
              <a:rPr lang="ja-JP" altLang="en-US" sz="1600" dirty="0">
                <a:latin typeface="ＭＳ ゴシック" pitchFamily="49" charset="-128"/>
                <a:ea typeface="ＭＳ ゴシック" pitchFamily="49" charset="-128"/>
              </a:rPr>
              <a:t>　</a:t>
            </a:r>
            <a:r>
              <a:rPr lang="ja-JP" altLang="en-US" sz="1600" dirty="0" smtClean="0">
                <a:latin typeface="ＭＳ ゴシック" pitchFamily="49" charset="-128"/>
                <a:ea typeface="ＭＳ ゴシック" pitchFamily="49" charset="-128"/>
              </a:rPr>
              <a:t>対応ＯＳ</a:t>
            </a:r>
            <a:r>
              <a:rPr lang="ja-JP" altLang="en-US" sz="1600" dirty="0">
                <a:latin typeface="ＭＳ ゴシック" pitchFamily="49" charset="-128"/>
                <a:ea typeface="ＭＳ ゴシック" pitchFamily="49" charset="-128"/>
              </a:rPr>
              <a:t>は、以下のとおり。　</a:t>
            </a:r>
            <a:endParaRPr lang="ja-JP" altLang="en-US" sz="1600" u="sng" dirty="0">
              <a:latin typeface="ＭＳ ゴシック" pitchFamily="49" charset="-128"/>
              <a:ea typeface="ＭＳ ゴシック" pitchFamily="49" charset="-128"/>
            </a:endParaRPr>
          </a:p>
          <a:p>
            <a:pPr marL="494958" indent="-494958" defTabSz="746178">
              <a:spcBef>
                <a:spcPct val="20000"/>
              </a:spcBef>
              <a:defRPr/>
            </a:pPr>
            <a:r>
              <a:rPr lang="ja-JP" altLang="en-US" sz="1600" dirty="0">
                <a:latin typeface="ＭＳ ゴシック" pitchFamily="49" charset="-128"/>
                <a:ea typeface="ＭＳ ゴシック" pitchFamily="49" charset="-128"/>
              </a:rPr>
              <a:t>　　　　</a:t>
            </a:r>
            <a:r>
              <a:rPr lang="en-US" altLang="ja-JP" sz="1600" dirty="0">
                <a:latin typeface="ＭＳ ゴシック" pitchFamily="49" charset="-128"/>
                <a:ea typeface="ＭＳ ゴシック" pitchFamily="49" charset="-128"/>
              </a:rPr>
              <a:t>Windows </a:t>
            </a:r>
            <a:r>
              <a:rPr lang="en-US" altLang="ja-JP" sz="1600" dirty="0" smtClean="0">
                <a:latin typeface="ＭＳ ゴシック" pitchFamily="49" charset="-128"/>
                <a:ea typeface="ＭＳ ゴシック" pitchFamily="49" charset="-128"/>
              </a:rPr>
              <a:t>8.1</a:t>
            </a:r>
            <a:r>
              <a:rPr lang="ja-JP" altLang="en-US" sz="1600" dirty="0" smtClean="0">
                <a:latin typeface="ＭＳ ゴシック" pitchFamily="49" charset="-128"/>
                <a:ea typeface="ＭＳ ゴシック" pitchFamily="49" charset="-128"/>
              </a:rPr>
              <a:t>以降</a:t>
            </a:r>
            <a:r>
              <a:rPr lang="en-US" altLang="ja-JP" sz="1600" dirty="0" smtClean="0">
                <a:latin typeface="ＭＳ ゴシック" pitchFamily="49" charset="-128"/>
                <a:ea typeface="ＭＳ ゴシック" pitchFamily="49" charset="-128"/>
              </a:rPr>
              <a:t>(</a:t>
            </a:r>
            <a:r>
              <a:rPr lang="ja-JP" altLang="en-US" sz="1600" dirty="0" smtClean="0">
                <a:latin typeface="ＭＳ ゴシック" pitchFamily="49" charset="-128"/>
                <a:ea typeface="ＭＳ ゴシック" pitchFamily="49" charset="-128"/>
              </a:rPr>
              <a:t>８を</a:t>
            </a:r>
            <a:r>
              <a:rPr lang="ja-JP" altLang="en-US" sz="1600" dirty="0" smtClean="0">
                <a:latin typeface="ＭＳ ゴシック" pitchFamily="49" charset="-128"/>
                <a:ea typeface="ＭＳ ゴシック" pitchFamily="49" charset="-128"/>
              </a:rPr>
              <a:t>除く</a:t>
            </a:r>
            <a:r>
              <a:rPr lang="en-US" altLang="ja-JP" sz="1600" dirty="0" smtClean="0">
                <a:latin typeface="ＭＳ ゴシック" pitchFamily="49" charset="-128"/>
                <a:ea typeface="ＭＳ ゴシック" pitchFamily="49" charset="-128"/>
              </a:rPr>
              <a:t>)</a:t>
            </a:r>
          </a:p>
          <a:p>
            <a:pPr marL="494958" indent="-494958" defTabSz="746178">
              <a:spcBef>
                <a:spcPct val="20000"/>
              </a:spcBef>
              <a:defRPr/>
            </a:pPr>
            <a:r>
              <a:rPr lang="ja-JP" altLang="en-US" sz="1600" dirty="0" smtClean="0">
                <a:latin typeface="ＭＳ ゴシック" pitchFamily="49" charset="-128"/>
                <a:ea typeface="ＭＳ ゴシック" pitchFamily="49" charset="-128"/>
              </a:rPr>
              <a:t>　　</a:t>
            </a:r>
            <a:r>
              <a:rPr lang="en-US" altLang="ja-JP" sz="1600" dirty="0" smtClean="0">
                <a:latin typeface="ＭＳ ゴシック" pitchFamily="49" charset="-128"/>
                <a:ea typeface="ＭＳ ゴシック" pitchFamily="49" charset="-128"/>
              </a:rPr>
              <a:t>※</a:t>
            </a:r>
            <a:r>
              <a:rPr lang="ja-JP" altLang="en-US" sz="1600" dirty="0" smtClean="0">
                <a:latin typeface="ＭＳ ゴシック" pitchFamily="49" charset="-128"/>
                <a:ea typeface="ＭＳ ゴシック" pitchFamily="49" charset="-128"/>
              </a:rPr>
              <a:t>　</a:t>
            </a:r>
            <a:r>
              <a:rPr lang="en-US" altLang="ja-JP" sz="1600" dirty="0" smtClean="0">
                <a:latin typeface="ＭＳ ゴシック" pitchFamily="49" charset="-128"/>
                <a:ea typeface="ＭＳ ゴシック" pitchFamily="49" charset="-128"/>
              </a:rPr>
              <a:t>Windows 10</a:t>
            </a:r>
            <a:r>
              <a:rPr lang="ja-JP" altLang="en-US" sz="1600" dirty="0" smtClean="0">
                <a:latin typeface="ＭＳ ゴシック" pitchFamily="49" charset="-128"/>
                <a:ea typeface="ＭＳ ゴシック" pitchFamily="49" charset="-128"/>
              </a:rPr>
              <a:t>は、基本動作は確認済み</a:t>
            </a:r>
            <a:r>
              <a:rPr lang="en-US" altLang="ja-JP" sz="1600" dirty="0" smtClean="0">
                <a:latin typeface="ＭＳ ゴシック" pitchFamily="49" charset="-128"/>
                <a:ea typeface="ＭＳ ゴシック" pitchFamily="49" charset="-128"/>
              </a:rPr>
              <a:t> </a:t>
            </a:r>
            <a:r>
              <a:rPr lang="ja-JP" altLang="en-US" sz="1600" u="sng" dirty="0" smtClean="0">
                <a:latin typeface="ＭＳ ゴシック" pitchFamily="49" charset="-128"/>
                <a:ea typeface="ＭＳ ゴシック" pitchFamily="49" charset="-128"/>
              </a:rPr>
              <a:t>　</a:t>
            </a:r>
            <a:endParaRPr lang="en-US" altLang="ja-JP" sz="1600" u="sng" dirty="0" smtClean="0">
              <a:latin typeface="ＭＳ ゴシック" pitchFamily="49" charset="-128"/>
              <a:ea typeface="ＭＳ ゴシック" pitchFamily="49" charset="-128"/>
            </a:endParaRPr>
          </a:p>
          <a:p>
            <a:pPr marL="494958" indent="-494958" defTabSz="746178">
              <a:spcBef>
                <a:spcPct val="20000"/>
              </a:spcBef>
              <a:defRPr/>
            </a:pPr>
            <a:r>
              <a:rPr lang="ja-JP" altLang="en-US" sz="1600" dirty="0" smtClean="0">
                <a:latin typeface="ＭＳ ゴシック" pitchFamily="49" charset="-128"/>
                <a:ea typeface="ＭＳ ゴシック" pitchFamily="49" charset="-128"/>
              </a:rPr>
              <a:t>　　　　</a:t>
            </a:r>
            <a:r>
              <a:rPr lang="en-US" altLang="ja-JP" sz="1600" u="sng" dirty="0" smtClean="0">
                <a:latin typeface="ＭＳ ゴシック" pitchFamily="49" charset="-128"/>
                <a:ea typeface="ＭＳ ゴシック" pitchFamily="49" charset="-128"/>
              </a:rPr>
              <a:t>(</a:t>
            </a:r>
            <a:r>
              <a:rPr lang="ja-JP" altLang="en-US" sz="1600" u="sng" dirty="0" smtClean="0">
                <a:latin typeface="ＭＳ ゴシック" pitchFamily="49" charset="-128"/>
                <a:ea typeface="ＭＳ ゴシック" pitchFamily="49" charset="-128"/>
              </a:rPr>
              <a:t>ただし使用できるブラウザは</a:t>
            </a:r>
            <a:r>
              <a:rPr lang="en-US" altLang="ja-JP" sz="1600" u="sng" dirty="0" smtClean="0">
                <a:latin typeface="ＭＳ ゴシック" pitchFamily="49" charset="-128"/>
                <a:ea typeface="ＭＳ ゴシック" pitchFamily="49" charset="-128"/>
              </a:rPr>
              <a:t>IE</a:t>
            </a:r>
            <a:r>
              <a:rPr lang="ja-JP" altLang="en-US" sz="1600" u="sng" dirty="0" smtClean="0">
                <a:latin typeface="ＭＳ ゴシック" pitchFamily="49" charset="-128"/>
                <a:ea typeface="ＭＳ ゴシック" pitchFamily="49" charset="-128"/>
              </a:rPr>
              <a:t>のみ。</a:t>
            </a:r>
            <a:r>
              <a:rPr lang="en-US" altLang="ja-JP" sz="1600" u="sng" dirty="0" smtClean="0">
                <a:latin typeface="ＭＳ ゴシック" pitchFamily="49" charset="-128"/>
                <a:ea typeface="ＭＳ ゴシック" pitchFamily="49" charset="-128"/>
              </a:rPr>
              <a:t>Edge</a:t>
            </a:r>
            <a:r>
              <a:rPr lang="ja-JP" altLang="en-US" sz="1600" u="sng" dirty="0" smtClean="0">
                <a:latin typeface="ＭＳ ゴシック" pitchFamily="49" charset="-128"/>
                <a:ea typeface="ＭＳ ゴシック" pitchFamily="49" charset="-128"/>
              </a:rPr>
              <a:t>は不可</a:t>
            </a:r>
            <a:r>
              <a:rPr lang="en-US" altLang="ja-JP" sz="1600" u="sng" dirty="0" smtClean="0">
                <a:latin typeface="ＭＳ ゴシック" pitchFamily="49" charset="-128"/>
                <a:ea typeface="ＭＳ ゴシック" pitchFamily="49" charset="-128"/>
              </a:rPr>
              <a:t>)</a:t>
            </a:r>
            <a:r>
              <a:rPr lang="ja-JP" altLang="en-US" sz="1600" dirty="0">
                <a:latin typeface="ＭＳ ゴシック" pitchFamily="49" charset="-128"/>
                <a:ea typeface="ＭＳ ゴシック" pitchFamily="49" charset="-128"/>
              </a:rPr>
              <a:t>　</a:t>
            </a:r>
          </a:p>
          <a:p>
            <a:pPr marL="494958" indent="-494958" defTabSz="746178">
              <a:spcBef>
                <a:spcPct val="20000"/>
              </a:spcBef>
              <a:defRPr/>
            </a:pPr>
            <a:r>
              <a:rPr lang="en-US" altLang="ja-JP" sz="1600" dirty="0" smtClean="0">
                <a:latin typeface="ＭＳ ゴシック" pitchFamily="49" charset="-128"/>
                <a:ea typeface="ＭＳ ゴシック" pitchFamily="49" charset="-128"/>
              </a:rPr>
              <a:t>(</a:t>
            </a:r>
            <a:r>
              <a:rPr lang="en-US" altLang="ja-JP" sz="1600" dirty="0">
                <a:latin typeface="ＭＳ ゴシック" pitchFamily="49" charset="-128"/>
                <a:ea typeface="ＭＳ ゴシック" pitchFamily="49" charset="-128"/>
              </a:rPr>
              <a:t>3)</a:t>
            </a:r>
            <a:r>
              <a:rPr lang="ja-JP" altLang="en-US" sz="1600" dirty="0">
                <a:latin typeface="ＭＳ ゴシック" pitchFamily="49" charset="-128"/>
                <a:ea typeface="ＭＳ ゴシック" pitchFamily="49" charset="-128"/>
              </a:rPr>
              <a:t>　</a:t>
            </a:r>
            <a:r>
              <a:rPr lang="ja-JP" altLang="en-US" sz="1600" dirty="0" smtClean="0">
                <a:latin typeface="ＭＳ ゴシック" pitchFamily="49" charset="-128"/>
                <a:ea typeface="ＭＳ ゴシック" pitchFamily="49" charset="-128"/>
              </a:rPr>
              <a:t>対応ブラウザは</a:t>
            </a:r>
            <a:r>
              <a:rPr lang="en-US" altLang="ja-JP" sz="1600" dirty="0" smtClean="0">
                <a:latin typeface="ＭＳ ゴシック" pitchFamily="49" charset="-128"/>
                <a:ea typeface="ＭＳ ゴシック" pitchFamily="49" charset="-128"/>
              </a:rPr>
              <a:t>Internet Explorer</a:t>
            </a:r>
            <a:r>
              <a:rPr lang="ja-JP" altLang="en-US" sz="1600" dirty="0" smtClean="0">
                <a:latin typeface="ＭＳ ゴシック" pitchFamily="49" charset="-128"/>
                <a:ea typeface="ＭＳ ゴシック" pitchFamily="49" charset="-128"/>
              </a:rPr>
              <a:t>のみ。</a:t>
            </a:r>
            <a:endParaRPr lang="en-US" altLang="ja-JP" sz="1600" dirty="0" smtClean="0">
              <a:latin typeface="ＭＳ ゴシック" pitchFamily="49" charset="-128"/>
              <a:ea typeface="ＭＳ ゴシック" pitchFamily="49" charset="-128"/>
            </a:endParaRPr>
          </a:p>
          <a:p>
            <a:pPr marL="494958" indent="-494958" defTabSz="746178">
              <a:spcBef>
                <a:spcPct val="20000"/>
              </a:spcBef>
              <a:defRPr/>
            </a:pPr>
            <a:endParaRPr lang="en-US" altLang="ja-JP" sz="1600" i="1" dirty="0" smtClean="0">
              <a:latin typeface="ＭＳ ゴシック" pitchFamily="49" charset="-128"/>
              <a:ea typeface="ＭＳ ゴシック" pitchFamily="49" charset="-128"/>
            </a:endParaRPr>
          </a:p>
          <a:p>
            <a:pPr marL="541995" indent="-541995" defTabSz="746178">
              <a:spcBef>
                <a:spcPct val="20000"/>
              </a:spcBef>
              <a:defRPr/>
            </a:pPr>
            <a:endParaRPr lang="en-US" altLang="ja-JP" sz="1600" dirty="0">
              <a:latin typeface="ＭＳ ゴシック" pitchFamily="49" charset="-128"/>
              <a:ea typeface="ＭＳ ゴシック" pitchFamily="49" charset="-128"/>
            </a:endParaRPr>
          </a:p>
          <a:p>
            <a:pPr marL="541995" indent="-541995" defTabSz="746178">
              <a:spcBef>
                <a:spcPct val="20000"/>
              </a:spcBef>
              <a:defRPr/>
            </a:pPr>
            <a:endParaRPr lang="en-US" altLang="ja-JP" sz="1600" dirty="0" smtClean="0">
              <a:latin typeface="ＭＳ ゴシック" pitchFamily="49" charset="-128"/>
              <a:ea typeface="ＭＳ ゴシック" pitchFamily="49" charset="-128"/>
            </a:endParaRPr>
          </a:p>
          <a:p>
            <a:pPr marL="541995" indent="-541995" defTabSz="746178">
              <a:spcBef>
                <a:spcPct val="20000"/>
              </a:spcBef>
              <a:defRPr/>
            </a:pPr>
            <a:endParaRPr lang="en-US" altLang="ja-JP" sz="1600" dirty="0">
              <a:latin typeface="ＭＳ ゴシック" pitchFamily="49" charset="-128"/>
              <a:ea typeface="ＭＳ ゴシック" pitchFamily="49" charset="-128"/>
            </a:endParaRPr>
          </a:p>
          <a:p>
            <a:pPr marL="541995" indent="-541995" defTabSz="746178">
              <a:spcBef>
                <a:spcPct val="20000"/>
              </a:spcBef>
              <a:defRPr/>
            </a:pPr>
            <a:endParaRPr lang="en-US" altLang="ja-JP" sz="1600" dirty="0" smtClean="0">
              <a:latin typeface="ＭＳ ゴシック" pitchFamily="49" charset="-128"/>
              <a:ea typeface="ＭＳ ゴシック" pitchFamily="49" charset="-128"/>
            </a:endParaRPr>
          </a:p>
          <a:p>
            <a:pPr marL="541995" indent="-541995" defTabSz="746178">
              <a:spcBef>
                <a:spcPct val="20000"/>
              </a:spcBef>
              <a:defRPr/>
            </a:pPr>
            <a:r>
              <a:rPr lang="ja-JP" altLang="en-US" sz="1600" dirty="0" smtClean="0">
                <a:latin typeface="ＭＳ ゴシック" pitchFamily="49" charset="-128"/>
                <a:ea typeface="ＭＳ ゴシック" pitchFamily="49" charset="-128"/>
              </a:rPr>
              <a:t>　　　　　　　　　　　　　　　　　　　　　←ＯＳ及びＩＥのバージョン情報</a:t>
            </a:r>
            <a:endParaRPr lang="en-US" altLang="ja-JP" sz="1600" dirty="0" smtClean="0">
              <a:latin typeface="ＭＳ ゴシック" pitchFamily="49" charset="-128"/>
              <a:ea typeface="ＭＳ ゴシック" pitchFamily="49" charset="-128"/>
            </a:endParaRPr>
          </a:p>
          <a:p>
            <a:pPr marL="541995" indent="-541995" defTabSz="746178">
              <a:spcBef>
                <a:spcPct val="20000"/>
              </a:spcBef>
              <a:defRPr/>
            </a:pPr>
            <a:r>
              <a:rPr lang="ja-JP" altLang="en-US" sz="1600" dirty="0" smtClean="0">
                <a:latin typeface="ＭＳ ゴシック" pitchFamily="49" charset="-128"/>
                <a:ea typeface="ＭＳ ゴシック" pitchFamily="49" charset="-128"/>
              </a:rPr>
              <a:t>　　　　　　　　　　　　　　　　　　　　　</a:t>
            </a:r>
            <a:r>
              <a:rPr lang="en-US" altLang="ja-JP" sz="1200" dirty="0" smtClean="0">
                <a:latin typeface="ＭＳ ゴシック" pitchFamily="49" charset="-128"/>
                <a:ea typeface="ＭＳ ゴシック" pitchFamily="49" charset="-128"/>
              </a:rPr>
              <a:t>(</a:t>
            </a:r>
            <a:r>
              <a:rPr lang="ja-JP" altLang="en-US" sz="1200" dirty="0" smtClean="0">
                <a:latin typeface="ＭＳ ゴシック" pitchFamily="49" charset="-128"/>
                <a:ea typeface="ＭＳ ゴシック" pitchFamily="49" charset="-128"/>
              </a:rPr>
              <a:t>サポートが終了した</a:t>
            </a:r>
            <a:r>
              <a:rPr lang="en-US" altLang="ja-JP" sz="1200" dirty="0" smtClean="0">
                <a:latin typeface="ＭＳ ゴシック" pitchFamily="49" charset="-128"/>
                <a:ea typeface="ＭＳ ゴシック" pitchFamily="49" charset="-128"/>
              </a:rPr>
              <a:t>OS</a:t>
            </a:r>
            <a:r>
              <a:rPr lang="ja-JP" altLang="en-US" sz="1200" dirty="0" smtClean="0">
                <a:latin typeface="ＭＳ ゴシック" pitchFamily="49" charset="-128"/>
                <a:ea typeface="ＭＳ ゴシック" pitchFamily="49" charset="-128"/>
              </a:rPr>
              <a:t>は</a:t>
            </a:r>
            <a:r>
              <a:rPr lang="ja-JP" altLang="en-US" sz="1200" b="1" dirty="0" smtClean="0">
                <a:latin typeface="ＭＳ ゴシック" pitchFamily="49" charset="-128"/>
                <a:ea typeface="ＭＳ ゴシック" pitchFamily="49" charset="-128"/>
              </a:rPr>
              <a:t>危険</a:t>
            </a:r>
            <a:r>
              <a:rPr lang="ja-JP" altLang="en-US" sz="1200" dirty="0" smtClean="0">
                <a:latin typeface="ＭＳ ゴシック" pitchFamily="49" charset="-128"/>
                <a:ea typeface="ＭＳ ゴシック" pitchFamily="49" charset="-128"/>
              </a:rPr>
              <a:t>ですので使用しないでください！</a:t>
            </a:r>
            <a:r>
              <a:rPr lang="en-US" altLang="ja-JP" sz="1200" dirty="0" smtClean="0">
                <a:latin typeface="ＭＳ ゴシック" pitchFamily="49" charset="-128"/>
                <a:ea typeface="ＭＳ ゴシック" pitchFamily="49" charset="-128"/>
              </a:rPr>
              <a:t>)</a:t>
            </a:r>
            <a:r>
              <a:rPr lang="ja-JP" altLang="en-US" sz="1200" dirty="0" smtClean="0">
                <a:latin typeface="ＭＳ ゴシック" pitchFamily="49" charset="-128"/>
                <a:ea typeface="ＭＳ ゴシック" pitchFamily="49" charset="-128"/>
              </a:rPr>
              <a:t>　　　　　</a:t>
            </a:r>
            <a:r>
              <a:rPr lang="ja-JP" altLang="en-US" sz="1200" dirty="0" smtClean="0">
                <a:latin typeface="ＭＳ ゴシック" pitchFamily="49" charset="-128"/>
                <a:ea typeface="ＭＳ ゴシック" pitchFamily="49" charset="-128"/>
              </a:rPr>
              <a:t>　　　　　　　　　しないでください</a:t>
            </a:r>
            <a:r>
              <a:rPr lang="ja-JP" altLang="en-US" sz="1600" dirty="0" smtClean="0">
                <a:latin typeface="ＭＳ ゴシック" pitchFamily="49" charset="-128"/>
                <a:ea typeface="ＭＳ ゴシック" pitchFamily="49" charset="-128"/>
              </a:rPr>
              <a:t>）</a:t>
            </a:r>
            <a:endParaRPr lang="en-US" altLang="ja-JP" sz="1600" dirty="0" smtClean="0">
              <a:latin typeface="ＭＳ ゴシック" pitchFamily="49" charset="-128"/>
              <a:ea typeface="ＭＳ ゴシック" pitchFamily="49" charset="-128"/>
            </a:endParaRPr>
          </a:p>
          <a:p>
            <a:pPr marL="541995" indent="-541995" defTabSz="746178">
              <a:spcBef>
                <a:spcPct val="20000"/>
              </a:spcBef>
              <a:defRPr/>
            </a:pPr>
            <a:endParaRPr lang="en-US" altLang="ja-JP" sz="1600" dirty="0" smtClean="0">
              <a:latin typeface="ＭＳ ゴシック" pitchFamily="49" charset="-128"/>
              <a:ea typeface="ＭＳ ゴシック" pitchFamily="49" charset="-128"/>
            </a:endParaRPr>
          </a:p>
          <a:p>
            <a:pPr marL="541995" indent="-541995" defTabSz="746178">
              <a:spcBef>
                <a:spcPct val="20000"/>
              </a:spcBef>
              <a:defRPr/>
            </a:pPr>
            <a:endParaRPr lang="en-US" altLang="ja-JP" sz="1600" dirty="0" smtClean="0">
              <a:latin typeface="ＭＳ ゴシック" pitchFamily="49" charset="-128"/>
              <a:ea typeface="ＭＳ ゴシック" pitchFamily="49" charset="-128"/>
            </a:endParaRPr>
          </a:p>
          <a:p>
            <a:pPr marL="541995" indent="-541995" defTabSz="746178">
              <a:spcBef>
                <a:spcPct val="20000"/>
              </a:spcBef>
              <a:defRPr/>
            </a:pPr>
            <a:r>
              <a:rPr lang="en-US" altLang="ja-JP" sz="1600" dirty="0" smtClean="0">
                <a:latin typeface="ＭＳ ゴシック" pitchFamily="49" charset="-128"/>
                <a:ea typeface="ＭＳ ゴシック" pitchFamily="49" charset="-128"/>
              </a:rPr>
              <a:t>(4)</a:t>
            </a:r>
            <a:r>
              <a:rPr lang="ja-JP" altLang="en-US" sz="1600" dirty="0" smtClean="0">
                <a:latin typeface="ＭＳ ゴシック" pitchFamily="49" charset="-128"/>
                <a:ea typeface="ＭＳ ゴシック" pitchFamily="49" charset="-128"/>
              </a:rPr>
              <a:t>　</a:t>
            </a:r>
            <a:r>
              <a:rPr lang="en-US" altLang="ja-JP" sz="1600" dirty="0" smtClean="0">
                <a:latin typeface="ＭＳ ゴシック" pitchFamily="49" charset="-128"/>
                <a:ea typeface="ＭＳ ゴシック" pitchFamily="49" charset="-128"/>
              </a:rPr>
              <a:t>Adobe Reader</a:t>
            </a:r>
            <a:r>
              <a:rPr lang="ja-JP" altLang="en-US" sz="1600" dirty="0" smtClean="0">
                <a:latin typeface="ＭＳ ゴシック" pitchFamily="49" charset="-128"/>
                <a:ea typeface="ＭＳ ゴシック" pitchFamily="49" charset="-128"/>
              </a:rPr>
              <a:t>ＤＣがインストールされていること。</a:t>
            </a:r>
          </a:p>
          <a:p>
            <a:pPr marL="300396" indent="-300396" defTabSz="746178">
              <a:spcBef>
                <a:spcPct val="20000"/>
              </a:spcBef>
              <a:defRPr/>
            </a:pPr>
            <a:r>
              <a:rPr lang="en-US" altLang="ja-JP" sz="1600" dirty="0" smtClean="0">
                <a:latin typeface="ＭＳ ゴシック" pitchFamily="49" charset="-128"/>
                <a:ea typeface="ＭＳ ゴシック" pitchFamily="49" charset="-128"/>
              </a:rPr>
              <a:t>(</a:t>
            </a:r>
            <a:r>
              <a:rPr lang="en-US" altLang="ja-JP" sz="1600" dirty="0">
                <a:latin typeface="ＭＳ ゴシック" pitchFamily="49" charset="-128"/>
                <a:ea typeface="ＭＳ ゴシック" pitchFamily="49" charset="-128"/>
              </a:rPr>
              <a:t>5)</a:t>
            </a:r>
            <a:r>
              <a:rPr lang="ja-JP" altLang="en-US" sz="1600" dirty="0">
                <a:latin typeface="ＭＳ ゴシック" pitchFamily="49" charset="-128"/>
                <a:ea typeface="ＭＳ ゴシック" pitchFamily="49" charset="-128"/>
              </a:rPr>
              <a:t>　アクセス権限、グループポリシーオブジェクト、自動構成スクリプト</a:t>
            </a:r>
            <a:r>
              <a:rPr lang="ja-JP" altLang="en-US" sz="1600" dirty="0" smtClean="0">
                <a:latin typeface="ＭＳ ゴシック" pitchFamily="49" charset="-128"/>
                <a:ea typeface="ＭＳ ゴシック" pitchFamily="49" charset="-128"/>
              </a:rPr>
              <a:t>等の設定により、　　</a:t>
            </a:r>
            <a:endParaRPr lang="en-US" altLang="ja-JP" sz="1600" dirty="0" smtClean="0">
              <a:latin typeface="ＭＳ ゴシック" pitchFamily="49" charset="-128"/>
              <a:ea typeface="ＭＳ ゴシック" pitchFamily="49" charset="-128"/>
            </a:endParaRPr>
          </a:p>
          <a:p>
            <a:pPr marL="300396" indent="-300396" defTabSz="746178">
              <a:spcBef>
                <a:spcPct val="20000"/>
              </a:spcBef>
              <a:defRPr/>
            </a:pPr>
            <a:r>
              <a:rPr lang="ja-JP" altLang="en-US" sz="1600" dirty="0">
                <a:latin typeface="ＭＳ ゴシック" pitchFamily="49" charset="-128"/>
                <a:ea typeface="ＭＳ ゴシック" pitchFamily="49" charset="-128"/>
              </a:rPr>
              <a:t>　</a:t>
            </a:r>
            <a:r>
              <a:rPr lang="ja-JP" altLang="en-US" sz="1600" dirty="0" smtClean="0">
                <a:latin typeface="ＭＳ ゴシック" pitchFamily="49" charset="-128"/>
                <a:ea typeface="ＭＳ ゴシック" pitchFamily="49" charset="-128"/>
              </a:rPr>
              <a:t>　　本システム</a:t>
            </a:r>
            <a:r>
              <a:rPr lang="ja-JP" altLang="en-US" sz="1600" dirty="0">
                <a:latin typeface="ＭＳ ゴシック" pitchFamily="49" charset="-128"/>
                <a:ea typeface="ＭＳ ゴシック" pitchFamily="49" charset="-128"/>
              </a:rPr>
              <a:t>の利用</a:t>
            </a:r>
            <a:r>
              <a:rPr lang="ja-JP" altLang="en-US" sz="1600" dirty="0" smtClean="0">
                <a:latin typeface="ＭＳ ゴシック" pitchFamily="49" charset="-128"/>
                <a:ea typeface="ＭＳ ゴシック" pitchFamily="49" charset="-128"/>
              </a:rPr>
              <a:t>に制限</a:t>
            </a:r>
            <a:r>
              <a:rPr lang="ja-JP" altLang="en-US" sz="1600" dirty="0">
                <a:latin typeface="ＭＳ ゴシック" pitchFamily="49" charset="-128"/>
                <a:ea typeface="ＭＳ ゴシック" pitchFamily="49" charset="-128"/>
              </a:rPr>
              <a:t>がかからないこと。</a:t>
            </a:r>
          </a:p>
          <a:p>
            <a:pPr marL="494958" indent="-494958" defTabSz="746178">
              <a:spcBef>
                <a:spcPct val="20000"/>
              </a:spcBef>
              <a:defRPr/>
            </a:pPr>
            <a:endParaRPr lang="ja-JP" altLang="en-US" sz="1600" dirty="0">
              <a:latin typeface="ＭＳ ゴシック" pitchFamily="49" charset="-128"/>
              <a:ea typeface="ＭＳ ゴシック" pitchFamily="49" charset="-128"/>
            </a:endParaRPr>
          </a:p>
        </p:txBody>
      </p:sp>
      <p:pic>
        <p:nvPicPr>
          <p:cNvPr id="13317" name="Picture 4" descr="MCj03984210000[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862465" y="1412776"/>
            <a:ext cx="1722003" cy="1811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図 5"/>
          <p:cNvPicPr>
            <a:picLocks noChangeAspect="1"/>
          </p:cNvPicPr>
          <p:nvPr/>
        </p:nvPicPr>
        <p:blipFill>
          <a:blip r:embed="rId3"/>
          <a:stretch>
            <a:fillRect/>
          </a:stretch>
        </p:blipFill>
        <p:spPr>
          <a:xfrm>
            <a:off x="7653300" y="65945"/>
            <a:ext cx="2231660" cy="482735"/>
          </a:xfrm>
          <a:prstGeom prst="rect">
            <a:avLst/>
          </a:prstGeom>
        </p:spPr>
      </p:pic>
      <p:sp>
        <p:nvSpPr>
          <p:cNvPr id="3" name="正方形/長方形 2"/>
          <p:cNvSpPr/>
          <p:nvPr/>
        </p:nvSpPr>
        <p:spPr>
          <a:xfrm>
            <a:off x="4880992" y="2996952"/>
            <a:ext cx="3024336" cy="72008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smtClean="0">
                <a:solidFill>
                  <a:srgbClr val="FF0000"/>
                </a:solidFill>
              </a:rPr>
              <a:t>現在は</a:t>
            </a:r>
            <a:r>
              <a:rPr kumimoji="1" lang="en-US" altLang="ja-JP" b="1" dirty="0" smtClean="0">
                <a:solidFill>
                  <a:srgbClr val="FF0000"/>
                </a:solidFill>
              </a:rPr>
              <a:t>IE11</a:t>
            </a:r>
            <a:r>
              <a:rPr kumimoji="1" lang="ja-JP" altLang="en-US" b="1" dirty="0" smtClean="0">
                <a:solidFill>
                  <a:srgbClr val="FF0000"/>
                </a:solidFill>
              </a:rPr>
              <a:t>のみ！</a:t>
            </a:r>
            <a:endParaRPr kumimoji="1" lang="en-US" altLang="ja-JP" b="1" dirty="0" smtClean="0">
              <a:solidFill>
                <a:srgbClr val="FF0000"/>
              </a:solidFill>
            </a:endParaRPr>
          </a:p>
          <a:p>
            <a:pPr algn="ctr"/>
            <a:r>
              <a:rPr kumimoji="1" lang="en-US" altLang="ja-JP" b="1" dirty="0" smtClean="0">
                <a:solidFill>
                  <a:srgbClr val="FF0000"/>
                </a:solidFill>
              </a:rPr>
              <a:t>(</a:t>
            </a:r>
            <a:r>
              <a:rPr kumimoji="1" lang="ja-JP" altLang="en-US" b="1" dirty="0" smtClean="0">
                <a:solidFill>
                  <a:srgbClr val="FF0000"/>
                </a:solidFill>
              </a:rPr>
              <a:t>他はサポート切れです</a:t>
            </a:r>
            <a:r>
              <a:rPr kumimoji="1" lang="en-US" altLang="ja-JP" b="1" dirty="0" smtClean="0">
                <a:solidFill>
                  <a:srgbClr val="FF0000"/>
                </a:solidFill>
              </a:rPr>
              <a:t>)</a:t>
            </a:r>
            <a:endParaRPr kumimoji="1" lang="ja-JP" altLang="en-US" b="1" dirty="0">
              <a:solidFill>
                <a:srgbClr val="FF0000"/>
              </a:solidFill>
            </a:endParaRPr>
          </a:p>
        </p:txBody>
      </p:sp>
      <p:pic>
        <p:nvPicPr>
          <p:cNvPr id="7" name="図 6"/>
          <p:cNvPicPr>
            <a:picLocks noChangeAspect="1"/>
          </p:cNvPicPr>
          <p:nvPr/>
        </p:nvPicPr>
        <p:blipFill>
          <a:blip r:embed="rId4"/>
          <a:stretch>
            <a:fillRect/>
          </a:stretch>
        </p:blipFill>
        <p:spPr>
          <a:xfrm>
            <a:off x="882982" y="2497396"/>
            <a:ext cx="3559918" cy="2439271"/>
          </a:xfrm>
          <a:prstGeom prst="rect">
            <a:avLst/>
          </a:prstGeom>
        </p:spPr>
      </p:pic>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7" name="Rectangle 2"/>
          <p:cNvSpPr>
            <a:spLocks noGrp="1" noChangeArrowheads="1"/>
          </p:cNvSpPr>
          <p:nvPr>
            <p:ph type="title"/>
          </p:nvPr>
        </p:nvSpPr>
        <p:spPr>
          <a:xfrm>
            <a:off x="128464" y="162347"/>
            <a:ext cx="6411912" cy="314325"/>
          </a:xfrm>
        </p:spPr>
        <p:txBody>
          <a:bodyPr>
            <a:normAutofit fontScale="90000"/>
          </a:bodyPr>
          <a:lstStyle/>
          <a:p>
            <a:pPr algn="l" defTabSz="746178" eaLnBrk="1" hangingPunct="1">
              <a:defRPr/>
            </a:pPr>
            <a:r>
              <a:rPr lang="ja-JP" altLang="en-US" sz="1900" b="1" dirty="0" smtClean="0">
                <a:solidFill>
                  <a:schemeClr val="accent5">
                    <a:lumMod val="50000"/>
                  </a:schemeClr>
                </a:solidFill>
                <a:latin typeface="ＭＳ ゴシック" pitchFamily="49" charset="-128"/>
                <a:ea typeface="ＭＳ ゴシック" pitchFamily="49" charset="-128"/>
              </a:rPr>
              <a:t>５　閲覧</a:t>
            </a:r>
            <a:r>
              <a:rPr lang="ja-JP" altLang="en-US" sz="1900" b="1" dirty="0">
                <a:solidFill>
                  <a:schemeClr val="accent5">
                    <a:lumMod val="50000"/>
                  </a:schemeClr>
                </a:solidFill>
                <a:latin typeface="ＭＳ ゴシック" pitchFamily="49" charset="-128"/>
                <a:ea typeface="ＭＳ ゴシック" pitchFamily="49" charset="-128"/>
              </a:rPr>
              <a:t>範囲の制限</a:t>
            </a:r>
          </a:p>
        </p:txBody>
      </p:sp>
      <p:sp>
        <p:nvSpPr>
          <p:cNvPr id="37892" name="Rectangle 3"/>
          <p:cNvSpPr>
            <a:spLocks noGrp="1" noChangeArrowheads="1"/>
          </p:cNvSpPr>
          <p:nvPr>
            <p:ph idx="1"/>
          </p:nvPr>
        </p:nvSpPr>
        <p:spPr>
          <a:xfrm>
            <a:off x="468313" y="523586"/>
            <a:ext cx="9020175" cy="1666097"/>
          </a:xfrm>
        </p:spPr>
        <p:txBody>
          <a:bodyPr>
            <a:spAutoFit/>
          </a:bodyPr>
          <a:lstStyle/>
          <a:p>
            <a:pPr marL="0" indent="0" defTabSz="746178" eaLnBrk="1" hangingPunct="1">
              <a:lnSpc>
                <a:spcPct val="90000"/>
              </a:lnSpc>
              <a:buFontTx/>
              <a:buNone/>
              <a:defRPr/>
            </a:pPr>
            <a:r>
              <a:rPr lang="ja-JP" altLang="en-US" sz="1400" dirty="0">
                <a:latin typeface="ＭＳ 明朝" panose="02020609040205080304" pitchFamily="17" charset="-128"/>
                <a:ea typeface="ＭＳ 明朝" panose="02020609040205080304" pitchFamily="17" charset="-128"/>
              </a:rPr>
              <a:t>　業務受託</a:t>
            </a:r>
            <a:r>
              <a:rPr lang="ja-JP" altLang="en-US" sz="1400" dirty="0" smtClean="0">
                <a:latin typeface="ＭＳ 明朝" panose="02020609040205080304" pitchFamily="17" charset="-128"/>
                <a:ea typeface="ＭＳ 明朝" panose="02020609040205080304" pitchFamily="17" charset="-128"/>
              </a:rPr>
              <a:t>機関の管轄エリア外の加入者情報</a:t>
            </a:r>
            <a:r>
              <a:rPr lang="ja-JP" altLang="en-US" sz="1400" dirty="0">
                <a:latin typeface="ＭＳ 明朝" panose="02020609040205080304" pitchFamily="17" charset="-128"/>
                <a:ea typeface="ＭＳ 明朝" panose="02020609040205080304" pitchFamily="17" charset="-128"/>
              </a:rPr>
              <a:t>については閲覧を制限しています</a:t>
            </a:r>
            <a:r>
              <a:rPr lang="ja-JP" altLang="en-US" sz="1400" dirty="0" smtClean="0">
                <a:latin typeface="ＭＳ 明朝" panose="02020609040205080304" pitchFamily="17" charset="-128"/>
                <a:ea typeface="ＭＳ 明朝" panose="02020609040205080304" pitchFamily="17" charset="-128"/>
              </a:rPr>
              <a:t>。その</a:t>
            </a:r>
            <a:r>
              <a:rPr lang="ja-JP" altLang="en-US" sz="1400" dirty="0">
                <a:latin typeface="ＭＳ 明朝" panose="02020609040205080304" pitchFamily="17" charset="-128"/>
                <a:ea typeface="ＭＳ 明朝" panose="02020609040205080304" pitchFamily="17" charset="-128"/>
              </a:rPr>
              <a:t>ため、</a:t>
            </a:r>
            <a:r>
              <a:rPr lang="ja-JP" altLang="en-US" sz="1400" dirty="0" smtClean="0">
                <a:latin typeface="ＭＳ 明朝" panose="02020609040205080304" pitchFamily="17" charset="-128"/>
                <a:ea typeface="ＭＳ 明朝" panose="02020609040205080304" pitchFamily="17" charset="-128"/>
              </a:rPr>
              <a:t>管轄エリア外の年金加入者</a:t>
            </a:r>
            <a:r>
              <a:rPr lang="ja-JP" altLang="en-US" sz="1400" dirty="0">
                <a:latin typeface="ＭＳ 明朝" panose="02020609040205080304" pitchFamily="17" charset="-128"/>
                <a:ea typeface="ＭＳ 明朝" panose="02020609040205080304" pitchFamily="17" charset="-128"/>
              </a:rPr>
              <a:t>を検索しても閲覧する</a:t>
            </a:r>
            <a:r>
              <a:rPr lang="ja-JP" altLang="en-US" sz="1400" dirty="0" smtClean="0">
                <a:latin typeface="ＭＳ 明朝" panose="02020609040205080304" pitchFamily="17" charset="-128"/>
                <a:ea typeface="ＭＳ 明朝" panose="02020609040205080304" pitchFamily="17" charset="-128"/>
              </a:rPr>
              <a:t>ことはできません。</a:t>
            </a:r>
            <a:endParaRPr lang="ja-JP" altLang="en-US" sz="1400" dirty="0">
              <a:latin typeface="ＭＳ 明朝" panose="02020609040205080304" pitchFamily="17" charset="-128"/>
              <a:ea typeface="ＭＳ 明朝" panose="02020609040205080304" pitchFamily="17" charset="-128"/>
            </a:endParaRPr>
          </a:p>
          <a:p>
            <a:pPr marL="494958" indent="-494958" defTabSz="746178" eaLnBrk="1" hangingPunct="1">
              <a:lnSpc>
                <a:spcPct val="90000"/>
              </a:lnSpc>
              <a:buFontTx/>
              <a:buNone/>
              <a:defRPr/>
            </a:pPr>
            <a:r>
              <a:rPr lang="ja-JP" altLang="en-US" sz="1400" dirty="0">
                <a:latin typeface="ＭＳ ゴシック" panose="020B0609070205080204" pitchFamily="49" charset="-128"/>
                <a:ea typeface="ＭＳ ゴシック" panose="020B0609070205080204" pitchFamily="49" charset="-128"/>
              </a:rPr>
              <a:t>（１）農業</a:t>
            </a:r>
            <a:r>
              <a:rPr lang="ja-JP" altLang="en-US" sz="1400" dirty="0" smtClean="0">
                <a:latin typeface="ＭＳ ゴシック" panose="020B0609070205080204" pitchFamily="49" charset="-128"/>
                <a:ea typeface="ＭＳ ゴシック" panose="020B0609070205080204" pitchFamily="49" charset="-128"/>
              </a:rPr>
              <a:t>委員会・農業協同組合</a:t>
            </a:r>
            <a:endParaRPr lang="ja-JP" altLang="en-US" sz="1400" dirty="0">
              <a:latin typeface="ＭＳ ゴシック" panose="020B0609070205080204" pitchFamily="49" charset="-128"/>
              <a:ea typeface="ＭＳ ゴシック" panose="020B0609070205080204" pitchFamily="49" charset="-128"/>
            </a:endParaRPr>
          </a:p>
          <a:p>
            <a:pPr marL="494958" indent="-494958" defTabSz="746178" eaLnBrk="1" hangingPunct="1">
              <a:lnSpc>
                <a:spcPct val="90000"/>
              </a:lnSpc>
              <a:buFontTx/>
              <a:buNone/>
              <a:defRPr/>
            </a:pPr>
            <a:r>
              <a:rPr lang="ja-JP" altLang="en-US" sz="1400" dirty="0">
                <a:latin typeface="ＭＳ 明朝" panose="02020609040205080304" pitchFamily="17" charset="-128"/>
                <a:ea typeface="ＭＳ 明朝" panose="02020609040205080304" pitchFamily="17" charset="-128"/>
              </a:rPr>
              <a:t>　　  </a:t>
            </a:r>
            <a:r>
              <a:rPr lang="ja-JP" altLang="en-US" sz="1400" dirty="0" smtClean="0">
                <a:latin typeface="ＭＳ 明朝" panose="02020609040205080304" pitchFamily="17" charset="-128"/>
                <a:ea typeface="ＭＳ 明朝" panose="02020609040205080304" pitchFamily="17" charset="-128"/>
              </a:rPr>
              <a:t>農業委員会・農業協同組合が</a:t>
            </a:r>
            <a:r>
              <a:rPr lang="ja-JP" altLang="en-US" sz="1400" dirty="0">
                <a:latin typeface="ＭＳ 明朝" panose="02020609040205080304" pitchFamily="17" charset="-128"/>
                <a:ea typeface="ＭＳ 明朝" panose="02020609040205080304" pitchFamily="17" charset="-128"/>
              </a:rPr>
              <a:t>管轄して</a:t>
            </a:r>
            <a:r>
              <a:rPr lang="ja-JP" altLang="en-US" sz="1400" dirty="0" smtClean="0">
                <a:latin typeface="ＭＳ 明朝" panose="02020609040205080304" pitchFamily="17" charset="-128"/>
                <a:ea typeface="ＭＳ 明朝" panose="02020609040205080304" pitchFamily="17" charset="-128"/>
              </a:rPr>
              <a:t>いるエリアの年金加入者のみ閲覧可能。</a:t>
            </a:r>
            <a:endParaRPr lang="ja-JP" altLang="en-US" sz="1400" dirty="0">
              <a:latin typeface="ＭＳ 明朝" panose="02020609040205080304" pitchFamily="17" charset="-128"/>
              <a:ea typeface="ＭＳ 明朝" panose="02020609040205080304" pitchFamily="17" charset="-128"/>
            </a:endParaRPr>
          </a:p>
          <a:p>
            <a:pPr marL="494958" indent="-494958" defTabSz="746178" eaLnBrk="1" hangingPunct="1">
              <a:lnSpc>
                <a:spcPct val="90000"/>
              </a:lnSpc>
              <a:buFontTx/>
              <a:buNone/>
              <a:defRPr/>
            </a:pPr>
            <a:r>
              <a:rPr lang="ja-JP" altLang="en-US" sz="1400" b="1" dirty="0" smtClean="0">
                <a:latin typeface="ＭＳ ゴシック" panose="020B0609070205080204" pitchFamily="49" charset="-128"/>
                <a:ea typeface="ＭＳ ゴシック" panose="020B0609070205080204" pitchFamily="49" charset="-128"/>
              </a:rPr>
              <a:t>（２）</a:t>
            </a:r>
            <a:r>
              <a:rPr lang="ja-JP" altLang="en-US" sz="1400" b="1" dirty="0">
                <a:latin typeface="ＭＳ ゴシック" panose="020B0609070205080204" pitchFamily="49" charset="-128"/>
                <a:ea typeface="ＭＳ ゴシック" panose="020B0609070205080204" pitchFamily="49" charset="-128"/>
              </a:rPr>
              <a:t>都道府県農業</a:t>
            </a:r>
            <a:r>
              <a:rPr lang="ja-JP" altLang="en-US" sz="1400" b="1" dirty="0" smtClean="0">
                <a:latin typeface="ＭＳ ゴシック" panose="020B0609070205080204" pitchFamily="49" charset="-128"/>
                <a:ea typeface="ＭＳ ゴシック" panose="020B0609070205080204" pitchFamily="49" charset="-128"/>
              </a:rPr>
              <a:t>会議・都道府県農業協同組合中央会 </a:t>
            </a:r>
            <a:endParaRPr lang="ja-JP" altLang="en-US" sz="1400" b="1" dirty="0">
              <a:latin typeface="ＭＳ ゴシック" panose="020B0609070205080204" pitchFamily="49" charset="-128"/>
              <a:ea typeface="ＭＳ ゴシック" panose="020B0609070205080204" pitchFamily="49" charset="-128"/>
            </a:endParaRPr>
          </a:p>
          <a:p>
            <a:pPr marL="494958" indent="-494958" defTabSz="746178" eaLnBrk="1" hangingPunct="1">
              <a:lnSpc>
                <a:spcPct val="90000"/>
              </a:lnSpc>
              <a:buFontTx/>
              <a:buNone/>
              <a:defRPr/>
            </a:pPr>
            <a:r>
              <a:rPr lang="ja-JP" altLang="en-US" sz="1400" b="1" dirty="0">
                <a:latin typeface="ＭＳ 明朝" panose="02020609040205080304" pitchFamily="17" charset="-128"/>
                <a:ea typeface="ＭＳ 明朝" panose="02020609040205080304" pitchFamily="17" charset="-128"/>
              </a:rPr>
              <a:t>　　  </a:t>
            </a:r>
            <a:r>
              <a:rPr lang="ja-JP" altLang="en-US" sz="1400" b="1" dirty="0" smtClean="0">
                <a:latin typeface="ＭＳ 明朝" panose="02020609040205080304" pitchFamily="17" charset="-128"/>
                <a:ea typeface="ＭＳ 明朝" panose="02020609040205080304" pitchFamily="17" charset="-128"/>
              </a:rPr>
              <a:t>農業会議・中央会が管轄</a:t>
            </a:r>
            <a:r>
              <a:rPr lang="ja-JP" altLang="en-US" sz="1400" b="1" dirty="0">
                <a:latin typeface="ＭＳ 明朝" panose="02020609040205080304" pitchFamily="17" charset="-128"/>
                <a:ea typeface="ＭＳ 明朝" panose="02020609040205080304" pitchFamily="17" charset="-128"/>
              </a:rPr>
              <a:t>して</a:t>
            </a:r>
            <a:r>
              <a:rPr lang="ja-JP" altLang="en-US" sz="1400" b="1" dirty="0" smtClean="0">
                <a:latin typeface="ＭＳ 明朝" panose="02020609040205080304" pitchFamily="17" charset="-128"/>
                <a:ea typeface="ＭＳ 明朝" panose="02020609040205080304" pitchFamily="17" charset="-128"/>
              </a:rPr>
              <a:t>いる都道府県内の年金加入者のみ閲覧可能。</a:t>
            </a:r>
            <a:endParaRPr lang="ja-JP" altLang="en-US" sz="1400" b="1" dirty="0">
              <a:latin typeface="ＭＳ 明朝" panose="02020609040205080304" pitchFamily="17" charset="-128"/>
              <a:ea typeface="ＭＳ 明朝" panose="02020609040205080304" pitchFamily="17" charset="-128"/>
            </a:endParaRPr>
          </a:p>
        </p:txBody>
      </p:sp>
      <p:sp>
        <p:nvSpPr>
          <p:cNvPr id="14340" name="スライド番号プレースホルダー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1500">
                <a:solidFill>
                  <a:schemeClr val="tx1"/>
                </a:solidFill>
                <a:latin typeface="Arial" charset="0"/>
                <a:ea typeface="ＭＳ Ｐゴシック" charset="-128"/>
              </a:defRPr>
            </a:lvl1pPr>
            <a:lvl2pPr marL="742950" indent="-285750" eaLnBrk="0" hangingPunct="0">
              <a:defRPr kumimoji="1" sz="1500">
                <a:solidFill>
                  <a:schemeClr val="tx1"/>
                </a:solidFill>
                <a:latin typeface="Arial" charset="0"/>
                <a:ea typeface="ＭＳ Ｐゴシック" charset="-128"/>
              </a:defRPr>
            </a:lvl2pPr>
            <a:lvl3pPr marL="1143000" indent="-228600" eaLnBrk="0" hangingPunct="0">
              <a:defRPr kumimoji="1" sz="1500">
                <a:solidFill>
                  <a:schemeClr val="tx1"/>
                </a:solidFill>
                <a:latin typeface="Arial" charset="0"/>
                <a:ea typeface="ＭＳ Ｐゴシック" charset="-128"/>
              </a:defRPr>
            </a:lvl3pPr>
            <a:lvl4pPr marL="1600200" indent="-228600" eaLnBrk="0" hangingPunct="0">
              <a:defRPr kumimoji="1" sz="1500">
                <a:solidFill>
                  <a:schemeClr val="tx1"/>
                </a:solidFill>
                <a:latin typeface="Arial" charset="0"/>
                <a:ea typeface="ＭＳ Ｐゴシック" charset="-128"/>
              </a:defRPr>
            </a:lvl4pPr>
            <a:lvl5pPr marL="2057400" indent="-228600" eaLnBrk="0" hangingPunct="0">
              <a:defRPr kumimoji="1" sz="1500">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sz="1500">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sz="1500">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sz="1500">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sz="1500">
                <a:solidFill>
                  <a:schemeClr val="tx1"/>
                </a:solidFill>
                <a:latin typeface="Arial" charset="0"/>
                <a:ea typeface="ＭＳ Ｐゴシック" charset="-128"/>
              </a:defRPr>
            </a:lvl9pPr>
          </a:lstStyle>
          <a:p>
            <a:pPr eaLnBrk="1" hangingPunct="1"/>
            <a:fld id="{8A99217E-4CE6-4831-9161-94243E9CC60A}" type="slidenum">
              <a:rPr lang="en-US" altLang="ja-JP" sz="1300" smtClean="0">
                <a:solidFill>
                  <a:srgbClr val="000000"/>
                </a:solidFill>
              </a:rPr>
              <a:pPr eaLnBrk="1" hangingPunct="1"/>
              <a:t>6</a:t>
            </a:fld>
            <a:endParaRPr lang="en-US" altLang="ja-JP" sz="1300" smtClean="0">
              <a:solidFill>
                <a:srgbClr val="000000"/>
              </a:solidFill>
            </a:endParaRPr>
          </a:p>
        </p:txBody>
      </p:sp>
      <p:sp>
        <p:nvSpPr>
          <p:cNvPr id="46085" name="Oval 18" descr="右上がり対角線"/>
          <p:cNvSpPr>
            <a:spLocks noChangeArrowheads="1"/>
          </p:cNvSpPr>
          <p:nvPr/>
        </p:nvSpPr>
        <p:spPr bwMode="auto">
          <a:xfrm>
            <a:off x="1047750" y="3386138"/>
            <a:ext cx="2071688" cy="906462"/>
          </a:xfrm>
          <a:prstGeom prst="ellipse">
            <a:avLst/>
          </a:prstGeom>
          <a:solidFill>
            <a:schemeClr val="accent2">
              <a:lumMod val="40000"/>
              <a:lumOff val="60000"/>
            </a:schemeClr>
          </a:solidFill>
          <a:ln w="28575" algn="ctr">
            <a:solidFill>
              <a:schemeClr val="tx1"/>
            </a:solidFill>
            <a:round/>
            <a:headEnd/>
            <a:tailEnd/>
          </a:ln>
          <a:effectLst/>
          <a:extLst/>
        </p:spPr>
        <p:txBody>
          <a:bodyPr lIns="61576" tIns="30788" rIns="61576" bIns="30788" anchor="ctr">
            <a:normAutofit/>
          </a:bodyPr>
          <a:lstStyle/>
          <a:p>
            <a:pPr>
              <a:defRPr/>
            </a:pPr>
            <a:endParaRPr lang="ja-JP" altLang="en-US">
              <a:ea typeface="ＭＳ ゴシック" pitchFamily="49" charset="-128"/>
            </a:endParaRPr>
          </a:p>
        </p:txBody>
      </p:sp>
      <p:sp>
        <p:nvSpPr>
          <p:cNvPr id="14342" name="Line 23"/>
          <p:cNvSpPr>
            <a:spLocks noChangeShapeType="1"/>
          </p:cNvSpPr>
          <p:nvPr/>
        </p:nvSpPr>
        <p:spPr bwMode="auto">
          <a:xfrm flipV="1">
            <a:off x="1008063" y="3154363"/>
            <a:ext cx="1852612" cy="1362075"/>
          </a:xfrm>
          <a:prstGeom prst="line">
            <a:avLst/>
          </a:prstGeom>
          <a:noFill/>
          <a:ln w="349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61576" tIns="30788" rIns="61576" bIns="30788"/>
          <a:lstStyle/>
          <a:p>
            <a:endParaRPr lang="ja-JP" altLang="en-US"/>
          </a:p>
        </p:txBody>
      </p:sp>
      <p:sp>
        <p:nvSpPr>
          <p:cNvPr id="14343" name="Line 24"/>
          <p:cNvSpPr>
            <a:spLocks noChangeShapeType="1"/>
          </p:cNvSpPr>
          <p:nvPr/>
        </p:nvSpPr>
        <p:spPr bwMode="auto">
          <a:xfrm>
            <a:off x="2103438" y="3743325"/>
            <a:ext cx="998537" cy="619125"/>
          </a:xfrm>
          <a:prstGeom prst="line">
            <a:avLst/>
          </a:prstGeom>
          <a:noFill/>
          <a:ln w="349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61576" tIns="30788" rIns="61576" bIns="30788">
            <a:spAutoFit/>
          </a:bodyPr>
          <a:lstStyle/>
          <a:p>
            <a:endParaRPr lang="ja-JP" altLang="en-US"/>
          </a:p>
        </p:txBody>
      </p:sp>
      <p:sp>
        <p:nvSpPr>
          <p:cNvPr id="14344" name="Text Box 25"/>
          <p:cNvSpPr txBox="1">
            <a:spLocks noChangeArrowheads="1"/>
          </p:cNvSpPr>
          <p:nvPr/>
        </p:nvSpPr>
        <p:spPr bwMode="auto">
          <a:xfrm>
            <a:off x="920750" y="3141663"/>
            <a:ext cx="623888" cy="266700"/>
          </a:xfrm>
          <a:prstGeom prst="rect">
            <a:avLst/>
          </a:prstGeom>
          <a:solidFill>
            <a:schemeClr val="bg1"/>
          </a:solidFill>
          <a:ln w="25400"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36000" tIns="36000" rIns="36000" bIns="36000">
            <a:spAutoFit/>
          </a:bodyPr>
          <a:lstStyle>
            <a:lvl1pPr defTabSz="1357313" eaLnBrk="0" hangingPunct="0">
              <a:defRPr kumimoji="1" sz="1500">
                <a:solidFill>
                  <a:schemeClr val="tx1"/>
                </a:solidFill>
                <a:latin typeface="Arial" charset="0"/>
                <a:ea typeface="ＭＳ Ｐゴシック" charset="-128"/>
              </a:defRPr>
            </a:lvl1pPr>
            <a:lvl2pPr marL="742950" indent="-285750" defTabSz="1357313" eaLnBrk="0" hangingPunct="0">
              <a:defRPr kumimoji="1" sz="1500">
                <a:solidFill>
                  <a:schemeClr val="tx1"/>
                </a:solidFill>
                <a:latin typeface="Arial" charset="0"/>
                <a:ea typeface="ＭＳ Ｐゴシック" charset="-128"/>
              </a:defRPr>
            </a:lvl2pPr>
            <a:lvl3pPr marL="1143000" indent="-228600" defTabSz="1357313" eaLnBrk="0" hangingPunct="0">
              <a:defRPr kumimoji="1" sz="1500">
                <a:solidFill>
                  <a:schemeClr val="tx1"/>
                </a:solidFill>
                <a:latin typeface="Arial" charset="0"/>
                <a:ea typeface="ＭＳ Ｐゴシック" charset="-128"/>
              </a:defRPr>
            </a:lvl3pPr>
            <a:lvl4pPr marL="1600200" indent="-228600" defTabSz="1357313" eaLnBrk="0" hangingPunct="0">
              <a:defRPr kumimoji="1" sz="1500">
                <a:solidFill>
                  <a:schemeClr val="tx1"/>
                </a:solidFill>
                <a:latin typeface="Arial" charset="0"/>
                <a:ea typeface="ＭＳ Ｐゴシック" charset="-128"/>
              </a:defRPr>
            </a:lvl4pPr>
            <a:lvl5pPr marL="2057400" indent="-228600" defTabSz="1357313" eaLnBrk="0" hangingPunct="0">
              <a:defRPr kumimoji="1" sz="1500">
                <a:solidFill>
                  <a:schemeClr val="tx1"/>
                </a:solidFill>
                <a:latin typeface="Arial" charset="0"/>
                <a:ea typeface="ＭＳ Ｐゴシック" charset="-128"/>
              </a:defRPr>
            </a:lvl5pPr>
            <a:lvl6pPr marL="2514600" indent="-228600" defTabSz="1357313" eaLnBrk="0" fontAlgn="base" hangingPunct="0">
              <a:spcBef>
                <a:spcPct val="0"/>
              </a:spcBef>
              <a:spcAft>
                <a:spcPct val="0"/>
              </a:spcAft>
              <a:defRPr kumimoji="1" sz="1500">
                <a:solidFill>
                  <a:schemeClr val="tx1"/>
                </a:solidFill>
                <a:latin typeface="Arial" charset="0"/>
                <a:ea typeface="ＭＳ Ｐゴシック" charset="-128"/>
              </a:defRPr>
            </a:lvl6pPr>
            <a:lvl7pPr marL="2971800" indent="-228600" defTabSz="1357313" eaLnBrk="0" fontAlgn="base" hangingPunct="0">
              <a:spcBef>
                <a:spcPct val="0"/>
              </a:spcBef>
              <a:spcAft>
                <a:spcPct val="0"/>
              </a:spcAft>
              <a:defRPr kumimoji="1" sz="1500">
                <a:solidFill>
                  <a:schemeClr val="tx1"/>
                </a:solidFill>
                <a:latin typeface="Arial" charset="0"/>
                <a:ea typeface="ＭＳ Ｐゴシック" charset="-128"/>
              </a:defRPr>
            </a:lvl7pPr>
            <a:lvl8pPr marL="3429000" indent="-228600" defTabSz="1357313" eaLnBrk="0" fontAlgn="base" hangingPunct="0">
              <a:spcBef>
                <a:spcPct val="0"/>
              </a:spcBef>
              <a:spcAft>
                <a:spcPct val="0"/>
              </a:spcAft>
              <a:defRPr kumimoji="1" sz="1500">
                <a:solidFill>
                  <a:schemeClr val="tx1"/>
                </a:solidFill>
                <a:latin typeface="Arial" charset="0"/>
                <a:ea typeface="ＭＳ Ｐゴシック" charset="-128"/>
              </a:defRPr>
            </a:lvl8pPr>
            <a:lvl9pPr marL="3886200" indent="-228600" defTabSz="1357313" eaLnBrk="0" fontAlgn="base" hangingPunct="0">
              <a:spcBef>
                <a:spcPct val="0"/>
              </a:spcBef>
              <a:spcAft>
                <a:spcPct val="0"/>
              </a:spcAft>
              <a:defRPr kumimoji="1" sz="1500">
                <a:solidFill>
                  <a:schemeClr val="tx1"/>
                </a:solidFill>
                <a:latin typeface="Arial" charset="0"/>
                <a:ea typeface="ＭＳ Ｐゴシック" charset="-128"/>
              </a:defRPr>
            </a:lvl9pPr>
          </a:lstStyle>
          <a:p>
            <a:pPr algn="ctr" eaLnBrk="1" hangingPunct="1">
              <a:spcBef>
                <a:spcPct val="50000"/>
              </a:spcBef>
            </a:pPr>
            <a:r>
              <a:rPr lang="ja-JP" altLang="en-US" sz="1200" dirty="0">
                <a:latin typeface="ＭＳ ゴシック" pitchFamily="49" charset="-128"/>
                <a:ea typeface="ＭＳ ゴシック" pitchFamily="49" charset="-128"/>
              </a:rPr>
              <a:t>ａ市</a:t>
            </a:r>
          </a:p>
        </p:txBody>
      </p:sp>
      <p:sp>
        <p:nvSpPr>
          <p:cNvPr id="14345" name="Text Box 26"/>
          <p:cNvSpPr txBox="1">
            <a:spLocks noChangeArrowheads="1"/>
          </p:cNvSpPr>
          <p:nvPr/>
        </p:nvSpPr>
        <p:spPr bwMode="auto">
          <a:xfrm>
            <a:off x="3017838" y="3263900"/>
            <a:ext cx="566737" cy="266700"/>
          </a:xfrm>
          <a:prstGeom prst="rect">
            <a:avLst/>
          </a:prstGeom>
          <a:solidFill>
            <a:schemeClr val="bg1"/>
          </a:solidFill>
          <a:ln w="25400"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36000" tIns="36000" rIns="36000" bIns="36000">
            <a:spAutoFit/>
          </a:bodyPr>
          <a:lstStyle>
            <a:lvl1pPr defTabSz="1357313" eaLnBrk="0" hangingPunct="0">
              <a:defRPr kumimoji="1" sz="1500">
                <a:solidFill>
                  <a:schemeClr val="tx1"/>
                </a:solidFill>
                <a:latin typeface="Arial" charset="0"/>
                <a:ea typeface="ＭＳ Ｐゴシック" charset="-128"/>
              </a:defRPr>
            </a:lvl1pPr>
            <a:lvl2pPr marL="742950" indent="-285750" defTabSz="1357313" eaLnBrk="0" hangingPunct="0">
              <a:defRPr kumimoji="1" sz="1500">
                <a:solidFill>
                  <a:schemeClr val="tx1"/>
                </a:solidFill>
                <a:latin typeface="Arial" charset="0"/>
                <a:ea typeface="ＭＳ Ｐゴシック" charset="-128"/>
              </a:defRPr>
            </a:lvl2pPr>
            <a:lvl3pPr marL="1143000" indent="-228600" defTabSz="1357313" eaLnBrk="0" hangingPunct="0">
              <a:defRPr kumimoji="1" sz="1500">
                <a:solidFill>
                  <a:schemeClr val="tx1"/>
                </a:solidFill>
                <a:latin typeface="Arial" charset="0"/>
                <a:ea typeface="ＭＳ Ｐゴシック" charset="-128"/>
              </a:defRPr>
            </a:lvl3pPr>
            <a:lvl4pPr marL="1600200" indent="-228600" defTabSz="1357313" eaLnBrk="0" hangingPunct="0">
              <a:defRPr kumimoji="1" sz="1500">
                <a:solidFill>
                  <a:schemeClr val="tx1"/>
                </a:solidFill>
                <a:latin typeface="Arial" charset="0"/>
                <a:ea typeface="ＭＳ Ｐゴシック" charset="-128"/>
              </a:defRPr>
            </a:lvl4pPr>
            <a:lvl5pPr marL="2057400" indent="-228600" defTabSz="1357313" eaLnBrk="0" hangingPunct="0">
              <a:defRPr kumimoji="1" sz="1500">
                <a:solidFill>
                  <a:schemeClr val="tx1"/>
                </a:solidFill>
                <a:latin typeface="Arial" charset="0"/>
                <a:ea typeface="ＭＳ Ｐゴシック" charset="-128"/>
              </a:defRPr>
            </a:lvl5pPr>
            <a:lvl6pPr marL="2514600" indent="-228600" defTabSz="1357313" eaLnBrk="0" fontAlgn="base" hangingPunct="0">
              <a:spcBef>
                <a:spcPct val="0"/>
              </a:spcBef>
              <a:spcAft>
                <a:spcPct val="0"/>
              </a:spcAft>
              <a:defRPr kumimoji="1" sz="1500">
                <a:solidFill>
                  <a:schemeClr val="tx1"/>
                </a:solidFill>
                <a:latin typeface="Arial" charset="0"/>
                <a:ea typeface="ＭＳ Ｐゴシック" charset="-128"/>
              </a:defRPr>
            </a:lvl6pPr>
            <a:lvl7pPr marL="2971800" indent="-228600" defTabSz="1357313" eaLnBrk="0" fontAlgn="base" hangingPunct="0">
              <a:spcBef>
                <a:spcPct val="0"/>
              </a:spcBef>
              <a:spcAft>
                <a:spcPct val="0"/>
              </a:spcAft>
              <a:defRPr kumimoji="1" sz="1500">
                <a:solidFill>
                  <a:schemeClr val="tx1"/>
                </a:solidFill>
                <a:latin typeface="Arial" charset="0"/>
                <a:ea typeface="ＭＳ Ｐゴシック" charset="-128"/>
              </a:defRPr>
            </a:lvl7pPr>
            <a:lvl8pPr marL="3429000" indent="-228600" defTabSz="1357313" eaLnBrk="0" fontAlgn="base" hangingPunct="0">
              <a:spcBef>
                <a:spcPct val="0"/>
              </a:spcBef>
              <a:spcAft>
                <a:spcPct val="0"/>
              </a:spcAft>
              <a:defRPr kumimoji="1" sz="1500">
                <a:solidFill>
                  <a:schemeClr val="tx1"/>
                </a:solidFill>
                <a:latin typeface="Arial" charset="0"/>
                <a:ea typeface="ＭＳ Ｐゴシック" charset="-128"/>
              </a:defRPr>
            </a:lvl8pPr>
            <a:lvl9pPr marL="3886200" indent="-228600" defTabSz="1357313" eaLnBrk="0" fontAlgn="base" hangingPunct="0">
              <a:spcBef>
                <a:spcPct val="0"/>
              </a:spcBef>
              <a:spcAft>
                <a:spcPct val="0"/>
              </a:spcAft>
              <a:defRPr kumimoji="1" sz="1500">
                <a:solidFill>
                  <a:schemeClr val="tx1"/>
                </a:solidFill>
                <a:latin typeface="Arial" charset="0"/>
                <a:ea typeface="ＭＳ Ｐゴシック" charset="-128"/>
              </a:defRPr>
            </a:lvl9pPr>
          </a:lstStyle>
          <a:p>
            <a:pPr algn="ctr" eaLnBrk="1" hangingPunct="1">
              <a:spcBef>
                <a:spcPct val="50000"/>
              </a:spcBef>
            </a:pPr>
            <a:r>
              <a:rPr lang="ja-JP" altLang="en-US" sz="1200" dirty="0" err="1">
                <a:latin typeface="ＭＳ ゴシック" pitchFamily="49" charset="-128"/>
                <a:ea typeface="ＭＳ ゴシック" pitchFamily="49" charset="-128"/>
              </a:rPr>
              <a:t>ｂ</a:t>
            </a:r>
            <a:r>
              <a:rPr lang="ja-JP" altLang="en-US" sz="1200" dirty="0">
                <a:latin typeface="ＭＳ ゴシック" pitchFamily="49" charset="-128"/>
                <a:ea typeface="ＭＳ ゴシック" pitchFamily="49" charset="-128"/>
              </a:rPr>
              <a:t>町</a:t>
            </a:r>
          </a:p>
        </p:txBody>
      </p:sp>
      <p:sp>
        <p:nvSpPr>
          <p:cNvPr id="14346" name="Text Box 27"/>
          <p:cNvSpPr txBox="1">
            <a:spLocks noChangeArrowheads="1"/>
          </p:cNvSpPr>
          <p:nvPr/>
        </p:nvSpPr>
        <p:spPr bwMode="auto">
          <a:xfrm>
            <a:off x="1738313" y="4365625"/>
            <a:ext cx="625475" cy="266700"/>
          </a:xfrm>
          <a:prstGeom prst="rect">
            <a:avLst/>
          </a:prstGeom>
          <a:solidFill>
            <a:schemeClr val="bg1"/>
          </a:solidFill>
          <a:ln w="25400"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36000" tIns="36000" rIns="36000" bIns="36000">
            <a:spAutoFit/>
          </a:bodyPr>
          <a:lstStyle>
            <a:lvl1pPr defTabSz="1357313" eaLnBrk="0" hangingPunct="0">
              <a:defRPr kumimoji="1" sz="1500">
                <a:solidFill>
                  <a:schemeClr val="tx1"/>
                </a:solidFill>
                <a:latin typeface="Arial" charset="0"/>
                <a:ea typeface="ＭＳ Ｐゴシック" charset="-128"/>
              </a:defRPr>
            </a:lvl1pPr>
            <a:lvl2pPr marL="742950" indent="-285750" defTabSz="1357313" eaLnBrk="0" hangingPunct="0">
              <a:defRPr kumimoji="1" sz="1500">
                <a:solidFill>
                  <a:schemeClr val="tx1"/>
                </a:solidFill>
                <a:latin typeface="Arial" charset="0"/>
                <a:ea typeface="ＭＳ Ｐゴシック" charset="-128"/>
              </a:defRPr>
            </a:lvl2pPr>
            <a:lvl3pPr marL="1143000" indent="-228600" defTabSz="1357313" eaLnBrk="0" hangingPunct="0">
              <a:defRPr kumimoji="1" sz="1500">
                <a:solidFill>
                  <a:schemeClr val="tx1"/>
                </a:solidFill>
                <a:latin typeface="Arial" charset="0"/>
                <a:ea typeface="ＭＳ Ｐゴシック" charset="-128"/>
              </a:defRPr>
            </a:lvl3pPr>
            <a:lvl4pPr marL="1600200" indent="-228600" defTabSz="1357313" eaLnBrk="0" hangingPunct="0">
              <a:defRPr kumimoji="1" sz="1500">
                <a:solidFill>
                  <a:schemeClr val="tx1"/>
                </a:solidFill>
                <a:latin typeface="Arial" charset="0"/>
                <a:ea typeface="ＭＳ Ｐゴシック" charset="-128"/>
              </a:defRPr>
            </a:lvl4pPr>
            <a:lvl5pPr marL="2057400" indent="-228600" defTabSz="1357313" eaLnBrk="0" hangingPunct="0">
              <a:defRPr kumimoji="1" sz="1500">
                <a:solidFill>
                  <a:schemeClr val="tx1"/>
                </a:solidFill>
                <a:latin typeface="Arial" charset="0"/>
                <a:ea typeface="ＭＳ Ｐゴシック" charset="-128"/>
              </a:defRPr>
            </a:lvl5pPr>
            <a:lvl6pPr marL="2514600" indent="-228600" defTabSz="1357313" eaLnBrk="0" fontAlgn="base" hangingPunct="0">
              <a:spcBef>
                <a:spcPct val="0"/>
              </a:spcBef>
              <a:spcAft>
                <a:spcPct val="0"/>
              </a:spcAft>
              <a:defRPr kumimoji="1" sz="1500">
                <a:solidFill>
                  <a:schemeClr val="tx1"/>
                </a:solidFill>
                <a:latin typeface="Arial" charset="0"/>
                <a:ea typeface="ＭＳ Ｐゴシック" charset="-128"/>
              </a:defRPr>
            </a:lvl6pPr>
            <a:lvl7pPr marL="2971800" indent="-228600" defTabSz="1357313" eaLnBrk="0" fontAlgn="base" hangingPunct="0">
              <a:spcBef>
                <a:spcPct val="0"/>
              </a:spcBef>
              <a:spcAft>
                <a:spcPct val="0"/>
              </a:spcAft>
              <a:defRPr kumimoji="1" sz="1500">
                <a:solidFill>
                  <a:schemeClr val="tx1"/>
                </a:solidFill>
                <a:latin typeface="Arial" charset="0"/>
                <a:ea typeface="ＭＳ Ｐゴシック" charset="-128"/>
              </a:defRPr>
            </a:lvl7pPr>
            <a:lvl8pPr marL="3429000" indent="-228600" defTabSz="1357313" eaLnBrk="0" fontAlgn="base" hangingPunct="0">
              <a:spcBef>
                <a:spcPct val="0"/>
              </a:spcBef>
              <a:spcAft>
                <a:spcPct val="0"/>
              </a:spcAft>
              <a:defRPr kumimoji="1" sz="1500">
                <a:solidFill>
                  <a:schemeClr val="tx1"/>
                </a:solidFill>
                <a:latin typeface="Arial" charset="0"/>
                <a:ea typeface="ＭＳ Ｐゴシック" charset="-128"/>
              </a:defRPr>
            </a:lvl8pPr>
            <a:lvl9pPr marL="3886200" indent="-228600" defTabSz="1357313" eaLnBrk="0" fontAlgn="base" hangingPunct="0">
              <a:spcBef>
                <a:spcPct val="0"/>
              </a:spcBef>
              <a:spcAft>
                <a:spcPct val="0"/>
              </a:spcAft>
              <a:defRPr kumimoji="1" sz="1500">
                <a:solidFill>
                  <a:schemeClr val="tx1"/>
                </a:solidFill>
                <a:latin typeface="Arial" charset="0"/>
                <a:ea typeface="ＭＳ Ｐゴシック" charset="-128"/>
              </a:defRPr>
            </a:lvl9pPr>
          </a:lstStyle>
          <a:p>
            <a:pPr algn="ctr" eaLnBrk="1" hangingPunct="1">
              <a:spcBef>
                <a:spcPct val="50000"/>
              </a:spcBef>
            </a:pPr>
            <a:r>
              <a:rPr lang="ja-JP" altLang="en-US" sz="1200" dirty="0" err="1">
                <a:latin typeface="ＭＳ ゴシック" pitchFamily="49" charset="-128"/>
                <a:ea typeface="ＭＳ ゴシック" pitchFamily="49" charset="-128"/>
              </a:rPr>
              <a:t>ｃ</a:t>
            </a:r>
            <a:r>
              <a:rPr lang="ja-JP" altLang="en-US" sz="1200" dirty="0">
                <a:latin typeface="ＭＳ ゴシック" pitchFamily="49" charset="-128"/>
                <a:ea typeface="ＭＳ ゴシック" pitchFamily="49" charset="-128"/>
              </a:rPr>
              <a:t>市</a:t>
            </a:r>
          </a:p>
        </p:txBody>
      </p:sp>
      <p:sp>
        <p:nvSpPr>
          <p:cNvPr id="14347" name="AutoShape 35"/>
          <p:cNvSpPr>
            <a:spLocks noChangeArrowheads="1"/>
          </p:cNvSpPr>
          <p:nvPr/>
        </p:nvSpPr>
        <p:spPr bwMode="auto">
          <a:xfrm>
            <a:off x="7130752" y="3194794"/>
            <a:ext cx="1322710" cy="1402606"/>
          </a:xfrm>
          <a:prstGeom prst="flowChartDelay">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1576" tIns="30788" rIns="61576" bIns="30788" anchor="ctr"/>
          <a:lstStyle/>
          <a:p>
            <a:endParaRPr lang="ja-JP" altLang="en-US">
              <a:ea typeface="ＭＳ ゴシック" pitchFamily="49" charset="-128"/>
            </a:endParaRPr>
          </a:p>
        </p:txBody>
      </p:sp>
      <p:sp>
        <p:nvSpPr>
          <p:cNvPr id="46092" name="AutoShape 36" descr="右上がり対角線"/>
          <p:cNvSpPr>
            <a:spLocks noChangeArrowheads="1"/>
          </p:cNvSpPr>
          <p:nvPr/>
        </p:nvSpPr>
        <p:spPr bwMode="auto">
          <a:xfrm rot="10800000">
            <a:off x="6238884" y="3194050"/>
            <a:ext cx="1107892" cy="1402606"/>
          </a:xfrm>
          <a:prstGeom prst="flowChartDelay">
            <a:avLst/>
          </a:prstGeom>
          <a:solidFill>
            <a:schemeClr val="accent2">
              <a:lumMod val="40000"/>
              <a:lumOff val="60000"/>
            </a:schemeClr>
          </a:solidFill>
          <a:ln w="9525">
            <a:solidFill>
              <a:schemeClr val="tx1"/>
            </a:solidFill>
            <a:miter lim="800000"/>
            <a:headEnd/>
            <a:tailEnd/>
          </a:ln>
          <a:effectLst/>
          <a:extLst/>
        </p:spPr>
        <p:txBody>
          <a:bodyPr wrap="none" lIns="61576" tIns="30788" rIns="61576" bIns="30788" anchor="ctr"/>
          <a:lstStyle/>
          <a:p>
            <a:pPr>
              <a:defRPr/>
            </a:pPr>
            <a:endParaRPr lang="ja-JP" altLang="en-US">
              <a:ea typeface="ＭＳ ゴシック" pitchFamily="49" charset="-128"/>
            </a:endParaRPr>
          </a:p>
        </p:txBody>
      </p:sp>
      <p:sp>
        <p:nvSpPr>
          <p:cNvPr id="14349" name="Text Box 31"/>
          <p:cNvSpPr txBox="1">
            <a:spLocks noChangeArrowheads="1"/>
          </p:cNvSpPr>
          <p:nvPr/>
        </p:nvSpPr>
        <p:spPr bwMode="auto">
          <a:xfrm>
            <a:off x="6381760" y="3717032"/>
            <a:ext cx="898937" cy="276981"/>
          </a:xfrm>
          <a:prstGeom prst="rect">
            <a:avLst/>
          </a:prstGeom>
          <a:solidFill>
            <a:schemeClr val="bg1"/>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21" tIns="45711" rIns="91421" bIns="45711">
            <a:spAutoFit/>
          </a:bodyPr>
          <a:lstStyle>
            <a:lvl1pPr defTabSz="1357313" eaLnBrk="0" hangingPunct="0">
              <a:defRPr kumimoji="1" sz="1500">
                <a:solidFill>
                  <a:schemeClr val="tx1"/>
                </a:solidFill>
                <a:latin typeface="Arial" charset="0"/>
                <a:ea typeface="ＭＳ Ｐゴシック" charset="-128"/>
              </a:defRPr>
            </a:lvl1pPr>
            <a:lvl2pPr marL="742950" indent="-285750" defTabSz="1357313" eaLnBrk="0" hangingPunct="0">
              <a:defRPr kumimoji="1" sz="1500">
                <a:solidFill>
                  <a:schemeClr val="tx1"/>
                </a:solidFill>
                <a:latin typeface="Arial" charset="0"/>
                <a:ea typeface="ＭＳ Ｐゴシック" charset="-128"/>
              </a:defRPr>
            </a:lvl2pPr>
            <a:lvl3pPr marL="1143000" indent="-228600" defTabSz="1357313" eaLnBrk="0" hangingPunct="0">
              <a:defRPr kumimoji="1" sz="1500">
                <a:solidFill>
                  <a:schemeClr val="tx1"/>
                </a:solidFill>
                <a:latin typeface="Arial" charset="0"/>
                <a:ea typeface="ＭＳ Ｐゴシック" charset="-128"/>
              </a:defRPr>
            </a:lvl3pPr>
            <a:lvl4pPr marL="1600200" indent="-228600" defTabSz="1357313" eaLnBrk="0" hangingPunct="0">
              <a:defRPr kumimoji="1" sz="1500">
                <a:solidFill>
                  <a:schemeClr val="tx1"/>
                </a:solidFill>
                <a:latin typeface="Arial" charset="0"/>
                <a:ea typeface="ＭＳ Ｐゴシック" charset="-128"/>
              </a:defRPr>
            </a:lvl4pPr>
            <a:lvl5pPr marL="2057400" indent="-228600" defTabSz="1357313" eaLnBrk="0" hangingPunct="0">
              <a:defRPr kumimoji="1" sz="1500">
                <a:solidFill>
                  <a:schemeClr val="tx1"/>
                </a:solidFill>
                <a:latin typeface="Arial" charset="0"/>
                <a:ea typeface="ＭＳ Ｐゴシック" charset="-128"/>
              </a:defRPr>
            </a:lvl5pPr>
            <a:lvl6pPr marL="2514600" indent="-228600" defTabSz="1357313" eaLnBrk="0" fontAlgn="base" hangingPunct="0">
              <a:spcBef>
                <a:spcPct val="0"/>
              </a:spcBef>
              <a:spcAft>
                <a:spcPct val="0"/>
              </a:spcAft>
              <a:defRPr kumimoji="1" sz="1500">
                <a:solidFill>
                  <a:schemeClr val="tx1"/>
                </a:solidFill>
                <a:latin typeface="Arial" charset="0"/>
                <a:ea typeface="ＭＳ Ｐゴシック" charset="-128"/>
              </a:defRPr>
            </a:lvl6pPr>
            <a:lvl7pPr marL="2971800" indent="-228600" defTabSz="1357313" eaLnBrk="0" fontAlgn="base" hangingPunct="0">
              <a:spcBef>
                <a:spcPct val="0"/>
              </a:spcBef>
              <a:spcAft>
                <a:spcPct val="0"/>
              </a:spcAft>
              <a:defRPr kumimoji="1" sz="1500">
                <a:solidFill>
                  <a:schemeClr val="tx1"/>
                </a:solidFill>
                <a:latin typeface="Arial" charset="0"/>
                <a:ea typeface="ＭＳ Ｐゴシック" charset="-128"/>
              </a:defRPr>
            </a:lvl7pPr>
            <a:lvl8pPr marL="3429000" indent="-228600" defTabSz="1357313" eaLnBrk="0" fontAlgn="base" hangingPunct="0">
              <a:spcBef>
                <a:spcPct val="0"/>
              </a:spcBef>
              <a:spcAft>
                <a:spcPct val="0"/>
              </a:spcAft>
              <a:defRPr kumimoji="1" sz="1500">
                <a:solidFill>
                  <a:schemeClr val="tx1"/>
                </a:solidFill>
                <a:latin typeface="Arial" charset="0"/>
                <a:ea typeface="ＭＳ Ｐゴシック" charset="-128"/>
              </a:defRPr>
            </a:lvl8pPr>
            <a:lvl9pPr marL="3886200" indent="-228600" defTabSz="1357313" eaLnBrk="0" fontAlgn="base" hangingPunct="0">
              <a:spcBef>
                <a:spcPct val="0"/>
              </a:spcBef>
              <a:spcAft>
                <a:spcPct val="0"/>
              </a:spcAft>
              <a:defRPr kumimoji="1" sz="1500">
                <a:solidFill>
                  <a:schemeClr val="tx1"/>
                </a:solidFill>
                <a:latin typeface="Arial" charset="0"/>
                <a:ea typeface="ＭＳ Ｐゴシック" charset="-128"/>
              </a:defRPr>
            </a:lvl9pPr>
          </a:lstStyle>
          <a:p>
            <a:pPr algn="ctr" eaLnBrk="1" hangingPunct="1">
              <a:spcBef>
                <a:spcPct val="50000"/>
              </a:spcBef>
            </a:pPr>
            <a:r>
              <a:rPr lang="ja-JP" altLang="en-US" sz="1200" dirty="0" smtClean="0">
                <a:latin typeface="ＭＳ ゴシック" pitchFamily="49" charset="-128"/>
                <a:ea typeface="ＭＳ ゴシック" pitchFamily="49" charset="-128"/>
              </a:rPr>
              <a:t>Ａ農協</a:t>
            </a:r>
            <a:endParaRPr lang="ja-JP" altLang="en-US" sz="1200" dirty="0">
              <a:latin typeface="ＭＳ ゴシック" pitchFamily="49" charset="-128"/>
              <a:ea typeface="ＭＳ ゴシック" pitchFamily="49" charset="-128"/>
            </a:endParaRPr>
          </a:p>
        </p:txBody>
      </p:sp>
      <p:sp>
        <p:nvSpPr>
          <p:cNvPr id="14352" name="Text Box 37"/>
          <p:cNvSpPr txBox="1">
            <a:spLocks noChangeArrowheads="1"/>
          </p:cNvSpPr>
          <p:nvPr/>
        </p:nvSpPr>
        <p:spPr bwMode="auto">
          <a:xfrm>
            <a:off x="625475" y="2497138"/>
            <a:ext cx="4014788" cy="522287"/>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lgn="ctr">
                <a:solidFill>
                  <a:schemeClr val="tx1"/>
                </a:solidFill>
                <a:prstDash val="dash"/>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21" tIns="45711" rIns="91421" bIns="45711">
            <a:spAutoFit/>
          </a:bodyPr>
          <a:lstStyle>
            <a:lvl1pPr defTabSz="1357313" eaLnBrk="0" hangingPunct="0">
              <a:defRPr kumimoji="1" sz="1500">
                <a:solidFill>
                  <a:schemeClr val="tx1"/>
                </a:solidFill>
                <a:latin typeface="Arial" charset="0"/>
                <a:ea typeface="ＭＳ Ｐゴシック" charset="-128"/>
              </a:defRPr>
            </a:lvl1pPr>
            <a:lvl2pPr marL="742950" indent="-285750" defTabSz="1357313" eaLnBrk="0" hangingPunct="0">
              <a:defRPr kumimoji="1" sz="1500">
                <a:solidFill>
                  <a:schemeClr val="tx1"/>
                </a:solidFill>
                <a:latin typeface="Arial" charset="0"/>
                <a:ea typeface="ＭＳ Ｐゴシック" charset="-128"/>
              </a:defRPr>
            </a:lvl2pPr>
            <a:lvl3pPr marL="1143000" indent="-228600" defTabSz="1357313" eaLnBrk="0" hangingPunct="0">
              <a:defRPr kumimoji="1" sz="1500">
                <a:solidFill>
                  <a:schemeClr val="tx1"/>
                </a:solidFill>
                <a:latin typeface="Arial" charset="0"/>
                <a:ea typeface="ＭＳ Ｐゴシック" charset="-128"/>
              </a:defRPr>
            </a:lvl3pPr>
            <a:lvl4pPr marL="1600200" indent="-228600" defTabSz="1357313" eaLnBrk="0" hangingPunct="0">
              <a:defRPr kumimoji="1" sz="1500">
                <a:solidFill>
                  <a:schemeClr val="tx1"/>
                </a:solidFill>
                <a:latin typeface="Arial" charset="0"/>
                <a:ea typeface="ＭＳ Ｐゴシック" charset="-128"/>
              </a:defRPr>
            </a:lvl4pPr>
            <a:lvl5pPr marL="2057400" indent="-228600" defTabSz="1357313" eaLnBrk="0" hangingPunct="0">
              <a:defRPr kumimoji="1" sz="1500">
                <a:solidFill>
                  <a:schemeClr val="tx1"/>
                </a:solidFill>
                <a:latin typeface="Arial" charset="0"/>
                <a:ea typeface="ＭＳ Ｐゴシック" charset="-128"/>
              </a:defRPr>
            </a:lvl5pPr>
            <a:lvl6pPr marL="2514600" indent="-228600" defTabSz="1357313" eaLnBrk="0" fontAlgn="base" hangingPunct="0">
              <a:spcBef>
                <a:spcPct val="0"/>
              </a:spcBef>
              <a:spcAft>
                <a:spcPct val="0"/>
              </a:spcAft>
              <a:defRPr kumimoji="1" sz="1500">
                <a:solidFill>
                  <a:schemeClr val="tx1"/>
                </a:solidFill>
                <a:latin typeface="Arial" charset="0"/>
                <a:ea typeface="ＭＳ Ｐゴシック" charset="-128"/>
              </a:defRPr>
            </a:lvl6pPr>
            <a:lvl7pPr marL="2971800" indent="-228600" defTabSz="1357313" eaLnBrk="0" fontAlgn="base" hangingPunct="0">
              <a:spcBef>
                <a:spcPct val="0"/>
              </a:spcBef>
              <a:spcAft>
                <a:spcPct val="0"/>
              </a:spcAft>
              <a:defRPr kumimoji="1" sz="1500">
                <a:solidFill>
                  <a:schemeClr val="tx1"/>
                </a:solidFill>
                <a:latin typeface="Arial" charset="0"/>
                <a:ea typeface="ＭＳ Ｐゴシック" charset="-128"/>
              </a:defRPr>
            </a:lvl7pPr>
            <a:lvl8pPr marL="3429000" indent="-228600" defTabSz="1357313" eaLnBrk="0" fontAlgn="base" hangingPunct="0">
              <a:spcBef>
                <a:spcPct val="0"/>
              </a:spcBef>
              <a:spcAft>
                <a:spcPct val="0"/>
              </a:spcAft>
              <a:defRPr kumimoji="1" sz="1500">
                <a:solidFill>
                  <a:schemeClr val="tx1"/>
                </a:solidFill>
                <a:latin typeface="Arial" charset="0"/>
                <a:ea typeface="ＭＳ Ｐゴシック" charset="-128"/>
              </a:defRPr>
            </a:lvl8pPr>
            <a:lvl9pPr marL="3886200" indent="-228600" defTabSz="1357313" eaLnBrk="0" fontAlgn="base" hangingPunct="0">
              <a:spcBef>
                <a:spcPct val="0"/>
              </a:spcBef>
              <a:spcAft>
                <a:spcPct val="0"/>
              </a:spcAft>
              <a:defRPr kumimoji="1" sz="1500">
                <a:solidFill>
                  <a:schemeClr val="tx1"/>
                </a:solidFill>
                <a:latin typeface="Arial" charset="0"/>
                <a:ea typeface="ＭＳ Ｐゴシック" charset="-128"/>
              </a:defRPr>
            </a:lvl9pPr>
          </a:lstStyle>
          <a:p>
            <a:pPr eaLnBrk="1" hangingPunct="1">
              <a:spcBef>
                <a:spcPct val="50000"/>
              </a:spcBef>
            </a:pPr>
            <a:r>
              <a:rPr lang="ja-JP" altLang="en-US" sz="1400" dirty="0" smtClean="0">
                <a:latin typeface="ＭＳ ゴシック" pitchFamily="49" charset="-128"/>
                <a:ea typeface="ＭＳ ゴシック" pitchFamily="49" charset="-128"/>
              </a:rPr>
              <a:t>Ａ農協の</a:t>
            </a:r>
            <a:r>
              <a:rPr lang="ja-JP" altLang="en-US" sz="1400" dirty="0">
                <a:latin typeface="ＭＳ ゴシック" pitchFamily="49" charset="-128"/>
                <a:ea typeface="ＭＳ ゴシック" pitchFamily="49" charset="-128"/>
              </a:rPr>
              <a:t>管轄エリアに複数の</a:t>
            </a:r>
            <a:r>
              <a:rPr lang="ja-JP" altLang="en-US" sz="1400" dirty="0" smtClean="0">
                <a:latin typeface="ＭＳ ゴシック" pitchFamily="49" charset="-128"/>
                <a:ea typeface="ＭＳ ゴシック" pitchFamily="49" charset="-128"/>
              </a:rPr>
              <a:t>農委（</a:t>
            </a:r>
            <a:r>
              <a:rPr lang="ja-JP" altLang="en-US" sz="1400" dirty="0">
                <a:latin typeface="ＭＳ ゴシック" pitchFamily="49" charset="-128"/>
                <a:ea typeface="ＭＳ ゴシック" pitchFamily="49" charset="-128"/>
              </a:rPr>
              <a:t>市町村）が存在する場合</a:t>
            </a:r>
          </a:p>
        </p:txBody>
      </p:sp>
      <p:sp>
        <p:nvSpPr>
          <p:cNvPr id="14353" name="Text Box 38"/>
          <p:cNvSpPr txBox="1">
            <a:spLocks noChangeArrowheads="1"/>
          </p:cNvSpPr>
          <p:nvPr/>
        </p:nvSpPr>
        <p:spPr bwMode="auto">
          <a:xfrm>
            <a:off x="5506579" y="2488031"/>
            <a:ext cx="3925919" cy="522287"/>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lgn="ctr">
                <a:solidFill>
                  <a:schemeClr val="tx1"/>
                </a:solidFill>
                <a:prstDash val="dash"/>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21" tIns="45711" rIns="91421" bIns="45711">
            <a:spAutoFit/>
          </a:bodyPr>
          <a:lstStyle>
            <a:lvl1pPr defTabSz="1357313" eaLnBrk="0" hangingPunct="0">
              <a:defRPr kumimoji="1" sz="1500">
                <a:solidFill>
                  <a:schemeClr val="tx1"/>
                </a:solidFill>
                <a:latin typeface="Arial" charset="0"/>
                <a:ea typeface="ＭＳ Ｐゴシック" charset="-128"/>
              </a:defRPr>
            </a:lvl1pPr>
            <a:lvl2pPr marL="742950" indent="-285750" defTabSz="1357313" eaLnBrk="0" hangingPunct="0">
              <a:defRPr kumimoji="1" sz="1500">
                <a:solidFill>
                  <a:schemeClr val="tx1"/>
                </a:solidFill>
                <a:latin typeface="Arial" charset="0"/>
                <a:ea typeface="ＭＳ Ｐゴシック" charset="-128"/>
              </a:defRPr>
            </a:lvl2pPr>
            <a:lvl3pPr marL="1143000" indent="-228600" defTabSz="1357313" eaLnBrk="0" hangingPunct="0">
              <a:defRPr kumimoji="1" sz="1500">
                <a:solidFill>
                  <a:schemeClr val="tx1"/>
                </a:solidFill>
                <a:latin typeface="Arial" charset="0"/>
                <a:ea typeface="ＭＳ Ｐゴシック" charset="-128"/>
              </a:defRPr>
            </a:lvl3pPr>
            <a:lvl4pPr marL="1600200" indent="-228600" defTabSz="1357313" eaLnBrk="0" hangingPunct="0">
              <a:defRPr kumimoji="1" sz="1500">
                <a:solidFill>
                  <a:schemeClr val="tx1"/>
                </a:solidFill>
                <a:latin typeface="Arial" charset="0"/>
                <a:ea typeface="ＭＳ Ｐゴシック" charset="-128"/>
              </a:defRPr>
            </a:lvl4pPr>
            <a:lvl5pPr marL="2057400" indent="-228600" defTabSz="1357313" eaLnBrk="0" hangingPunct="0">
              <a:defRPr kumimoji="1" sz="1500">
                <a:solidFill>
                  <a:schemeClr val="tx1"/>
                </a:solidFill>
                <a:latin typeface="Arial" charset="0"/>
                <a:ea typeface="ＭＳ Ｐゴシック" charset="-128"/>
              </a:defRPr>
            </a:lvl5pPr>
            <a:lvl6pPr marL="2514600" indent="-228600" defTabSz="1357313" eaLnBrk="0" fontAlgn="base" hangingPunct="0">
              <a:spcBef>
                <a:spcPct val="0"/>
              </a:spcBef>
              <a:spcAft>
                <a:spcPct val="0"/>
              </a:spcAft>
              <a:defRPr kumimoji="1" sz="1500">
                <a:solidFill>
                  <a:schemeClr val="tx1"/>
                </a:solidFill>
                <a:latin typeface="Arial" charset="0"/>
                <a:ea typeface="ＭＳ Ｐゴシック" charset="-128"/>
              </a:defRPr>
            </a:lvl6pPr>
            <a:lvl7pPr marL="2971800" indent="-228600" defTabSz="1357313" eaLnBrk="0" fontAlgn="base" hangingPunct="0">
              <a:spcBef>
                <a:spcPct val="0"/>
              </a:spcBef>
              <a:spcAft>
                <a:spcPct val="0"/>
              </a:spcAft>
              <a:defRPr kumimoji="1" sz="1500">
                <a:solidFill>
                  <a:schemeClr val="tx1"/>
                </a:solidFill>
                <a:latin typeface="Arial" charset="0"/>
                <a:ea typeface="ＭＳ Ｐゴシック" charset="-128"/>
              </a:defRPr>
            </a:lvl7pPr>
            <a:lvl8pPr marL="3429000" indent="-228600" defTabSz="1357313" eaLnBrk="0" fontAlgn="base" hangingPunct="0">
              <a:spcBef>
                <a:spcPct val="0"/>
              </a:spcBef>
              <a:spcAft>
                <a:spcPct val="0"/>
              </a:spcAft>
              <a:defRPr kumimoji="1" sz="1500">
                <a:solidFill>
                  <a:schemeClr val="tx1"/>
                </a:solidFill>
                <a:latin typeface="Arial" charset="0"/>
                <a:ea typeface="ＭＳ Ｐゴシック" charset="-128"/>
              </a:defRPr>
            </a:lvl8pPr>
            <a:lvl9pPr marL="3886200" indent="-228600" defTabSz="1357313" eaLnBrk="0" fontAlgn="base" hangingPunct="0">
              <a:spcBef>
                <a:spcPct val="0"/>
              </a:spcBef>
              <a:spcAft>
                <a:spcPct val="0"/>
              </a:spcAft>
              <a:defRPr kumimoji="1" sz="1500">
                <a:solidFill>
                  <a:schemeClr val="tx1"/>
                </a:solidFill>
                <a:latin typeface="Arial" charset="0"/>
                <a:ea typeface="ＭＳ Ｐゴシック" charset="-128"/>
              </a:defRPr>
            </a:lvl9pPr>
          </a:lstStyle>
          <a:p>
            <a:pPr eaLnBrk="1" hangingPunct="1">
              <a:spcBef>
                <a:spcPct val="50000"/>
              </a:spcBef>
            </a:pPr>
            <a:r>
              <a:rPr lang="ja-JP" altLang="en-US" sz="1400" dirty="0" smtClean="0">
                <a:latin typeface="ＭＳ ゴシック" pitchFamily="49" charset="-128"/>
                <a:ea typeface="ＭＳ ゴシック" pitchFamily="49" charset="-128"/>
              </a:rPr>
              <a:t>Ａ農協の</a:t>
            </a:r>
            <a:r>
              <a:rPr lang="ja-JP" altLang="en-US" sz="1400" dirty="0">
                <a:latin typeface="ＭＳ ゴシック" pitchFamily="49" charset="-128"/>
                <a:ea typeface="ＭＳ ゴシック" pitchFamily="49" charset="-128"/>
              </a:rPr>
              <a:t>管轄エリア</a:t>
            </a:r>
            <a:r>
              <a:rPr lang="ja-JP" altLang="en-US" sz="1400" dirty="0" smtClean="0">
                <a:latin typeface="ＭＳ ゴシック" pitchFamily="49" charset="-128"/>
                <a:ea typeface="ＭＳ ゴシック" pitchFamily="49" charset="-128"/>
              </a:rPr>
              <a:t>がＤ農委（</a:t>
            </a:r>
            <a:r>
              <a:rPr lang="ja-JP" altLang="en-US" sz="1400" dirty="0">
                <a:latin typeface="ＭＳ ゴシック" pitchFamily="49" charset="-128"/>
                <a:ea typeface="ＭＳ ゴシック" pitchFamily="49" charset="-128"/>
              </a:rPr>
              <a:t>市町村）の一部の場合</a:t>
            </a:r>
          </a:p>
        </p:txBody>
      </p:sp>
      <p:sp>
        <p:nvSpPr>
          <p:cNvPr id="37906" name="Text Box 39"/>
          <p:cNvSpPr txBox="1">
            <a:spLocks noChangeArrowheads="1"/>
          </p:cNvSpPr>
          <p:nvPr/>
        </p:nvSpPr>
        <p:spPr bwMode="auto">
          <a:xfrm>
            <a:off x="-101141" y="2493504"/>
            <a:ext cx="1362075" cy="30797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lgn="ctr">
                <a:solidFill>
                  <a:schemeClr val="tx1"/>
                </a:solidFill>
                <a:prstDash val="dash"/>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21" tIns="45711" rIns="91421" bIns="45711">
            <a:spAutoFit/>
          </a:bodyPr>
          <a:lstStyle>
            <a:lvl1pPr defTabSz="1357313" eaLnBrk="0" hangingPunct="0">
              <a:defRPr kumimoji="1" sz="2200">
                <a:solidFill>
                  <a:schemeClr val="tx1"/>
                </a:solidFill>
                <a:latin typeface="Arial" charset="0"/>
                <a:ea typeface="ＭＳ ゴシック" pitchFamily="49" charset="-128"/>
              </a:defRPr>
            </a:lvl1pPr>
            <a:lvl2pPr marL="742950" indent="-285750" defTabSz="1357313" eaLnBrk="0" hangingPunct="0">
              <a:defRPr kumimoji="1" sz="2200">
                <a:solidFill>
                  <a:schemeClr val="tx1"/>
                </a:solidFill>
                <a:latin typeface="Arial" charset="0"/>
                <a:ea typeface="ＭＳ ゴシック" pitchFamily="49" charset="-128"/>
              </a:defRPr>
            </a:lvl2pPr>
            <a:lvl3pPr marL="1143000" indent="-228600" defTabSz="1357313" eaLnBrk="0" hangingPunct="0">
              <a:defRPr kumimoji="1" sz="2200">
                <a:solidFill>
                  <a:schemeClr val="tx1"/>
                </a:solidFill>
                <a:latin typeface="Arial" charset="0"/>
                <a:ea typeface="ＭＳ ゴシック" pitchFamily="49" charset="-128"/>
              </a:defRPr>
            </a:lvl3pPr>
            <a:lvl4pPr marL="1600200" indent="-228600" defTabSz="1357313" eaLnBrk="0" hangingPunct="0">
              <a:defRPr kumimoji="1" sz="2200">
                <a:solidFill>
                  <a:schemeClr val="tx1"/>
                </a:solidFill>
                <a:latin typeface="Arial" charset="0"/>
                <a:ea typeface="ＭＳ ゴシック" pitchFamily="49" charset="-128"/>
              </a:defRPr>
            </a:lvl4pPr>
            <a:lvl5pPr marL="2057400" indent="-228600" defTabSz="1357313" eaLnBrk="0" hangingPunct="0">
              <a:defRPr kumimoji="1" sz="2200">
                <a:solidFill>
                  <a:schemeClr val="tx1"/>
                </a:solidFill>
                <a:latin typeface="Arial" charset="0"/>
                <a:ea typeface="ＭＳ ゴシック" pitchFamily="49" charset="-128"/>
              </a:defRPr>
            </a:lvl5pPr>
            <a:lvl6pPr marL="2514600" indent="-228600" defTabSz="1357313" eaLnBrk="0" fontAlgn="base" hangingPunct="0">
              <a:spcBef>
                <a:spcPct val="0"/>
              </a:spcBef>
              <a:spcAft>
                <a:spcPct val="0"/>
              </a:spcAft>
              <a:defRPr kumimoji="1" sz="2200">
                <a:solidFill>
                  <a:schemeClr val="tx1"/>
                </a:solidFill>
                <a:latin typeface="Arial" charset="0"/>
                <a:ea typeface="ＭＳ ゴシック" pitchFamily="49" charset="-128"/>
              </a:defRPr>
            </a:lvl6pPr>
            <a:lvl7pPr marL="2971800" indent="-228600" defTabSz="1357313" eaLnBrk="0" fontAlgn="base" hangingPunct="0">
              <a:spcBef>
                <a:spcPct val="0"/>
              </a:spcBef>
              <a:spcAft>
                <a:spcPct val="0"/>
              </a:spcAft>
              <a:defRPr kumimoji="1" sz="2200">
                <a:solidFill>
                  <a:schemeClr val="tx1"/>
                </a:solidFill>
                <a:latin typeface="Arial" charset="0"/>
                <a:ea typeface="ＭＳ ゴシック" pitchFamily="49" charset="-128"/>
              </a:defRPr>
            </a:lvl7pPr>
            <a:lvl8pPr marL="3429000" indent="-228600" defTabSz="1357313" eaLnBrk="0" fontAlgn="base" hangingPunct="0">
              <a:spcBef>
                <a:spcPct val="0"/>
              </a:spcBef>
              <a:spcAft>
                <a:spcPct val="0"/>
              </a:spcAft>
              <a:defRPr kumimoji="1" sz="2200">
                <a:solidFill>
                  <a:schemeClr val="tx1"/>
                </a:solidFill>
                <a:latin typeface="Arial" charset="0"/>
                <a:ea typeface="ＭＳ ゴシック" pitchFamily="49" charset="-128"/>
              </a:defRPr>
            </a:lvl8pPr>
            <a:lvl9pPr marL="3886200" indent="-228600" defTabSz="1357313" eaLnBrk="0" fontAlgn="base" hangingPunct="0">
              <a:spcBef>
                <a:spcPct val="0"/>
              </a:spcBef>
              <a:spcAft>
                <a:spcPct val="0"/>
              </a:spcAft>
              <a:defRPr kumimoji="1" sz="2200">
                <a:solidFill>
                  <a:schemeClr val="tx1"/>
                </a:solidFill>
                <a:latin typeface="Arial" charset="0"/>
                <a:ea typeface="ＭＳ ゴシック" pitchFamily="49" charset="-128"/>
              </a:defRPr>
            </a:lvl9pPr>
          </a:lstStyle>
          <a:p>
            <a:pPr eaLnBrk="1" hangingPunct="1">
              <a:spcBef>
                <a:spcPct val="50000"/>
              </a:spcBef>
              <a:defRPr/>
            </a:pPr>
            <a:r>
              <a:rPr lang="ja-JP" altLang="en-US" sz="1400" b="1" dirty="0" smtClean="0">
                <a:solidFill>
                  <a:schemeClr val="accent5">
                    <a:lumMod val="25000"/>
                  </a:schemeClr>
                </a:solidFill>
                <a:latin typeface="ＭＳ ゴシック" pitchFamily="49" charset="-128"/>
              </a:rPr>
              <a:t>＜例１＞</a:t>
            </a:r>
          </a:p>
        </p:txBody>
      </p:sp>
      <p:sp>
        <p:nvSpPr>
          <p:cNvPr id="37907" name="Text Box 40"/>
          <p:cNvSpPr txBox="1">
            <a:spLocks noChangeArrowheads="1"/>
          </p:cNvSpPr>
          <p:nvPr/>
        </p:nvSpPr>
        <p:spPr bwMode="auto">
          <a:xfrm>
            <a:off x="4713958" y="2471163"/>
            <a:ext cx="1403350" cy="30797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lgn="ctr">
                <a:solidFill>
                  <a:schemeClr val="tx1"/>
                </a:solidFill>
                <a:prstDash val="dash"/>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21" tIns="45711" rIns="91421" bIns="45711">
            <a:spAutoFit/>
          </a:bodyPr>
          <a:lstStyle>
            <a:lvl1pPr defTabSz="1357313" eaLnBrk="0" hangingPunct="0">
              <a:defRPr kumimoji="1" sz="2200">
                <a:solidFill>
                  <a:schemeClr val="tx1"/>
                </a:solidFill>
                <a:latin typeface="Arial" charset="0"/>
                <a:ea typeface="ＭＳ ゴシック" pitchFamily="49" charset="-128"/>
              </a:defRPr>
            </a:lvl1pPr>
            <a:lvl2pPr marL="742950" indent="-285750" defTabSz="1357313" eaLnBrk="0" hangingPunct="0">
              <a:defRPr kumimoji="1" sz="2200">
                <a:solidFill>
                  <a:schemeClr val="tx1"/>
                </a:solidFill>
                <a:latin typeface="Arial" charset="0"/>
                <a:ea typeface="ＭＳ ゴシック" pitchFamily="49" charset="-128"/>
              </a:defRPr>
            </a:lvl2pPr>
            <a:lvl3pPr marL="1143000" indent="-228600" defTabSz="1357313" eaLnBrk="0" hangingPunct="0">
              <a:defRPr kumimoji="1" sz="2200">
                <a:solidFill>
                  <a:schemeClr val="tx1"/>
                </a:solidFill>
                <a:latin typeface="Arial" charset="0"/>
                <a:ea typeface="ＭＳ ゴシック" pitchFamily="49" charset="-128"/>
              </a:defRPr>
            </a:lvl3pPr>
            <a:lvl4pPr marL="1600200" indent="-228600" defTabSz="1357313" eaLnBrk="0" hangingPunct="0">
              <a:defRPr kumimoji="1" sz="2200">
                <a:solidFill>
                  <a:schemeClr val="tx1"/>
                </a:solidFill>
                <a:latin typeface="Arial" charset="0"/>
                <a:ea typeface="ＭＳ ゴシック" pitchFamily="49" charset="-128"/>
              </a:defRPr>
            </a:lvl4pPr>
            <a:lvl5pPr marL="2057400" indent="-228600" defTabSz="1357313" eaLnBrk="0" hangingPunct="0">
              <a:defRPr kumimoji="1" sz="2200">
                <a:solidFill>
                  <a:schemeClr val="tx1"/>
                </a:solidFill>
                <a:latin typeface="Arial" charset="0"/>
                <a:ea typeface="ＭＳ ゴシック" pitchFamily="49" charset="-128"/>
              </a:defRPr>
            </a:lvl5pPr>
            <a:lvl6pPr marL="2514600" indent="-228600" defTabSz="1357313" eaLnBrk="0" fontAlgn="base" hangingPunct="0">
              <a:spcBef>
                <a:spcPct val="0"/>
              </a:spcBef>
              <a:spcAft>
                <a:spcPct val="0"/>
              </a:spcAft>
              <a:defRPr kumimoji="1" sz="2200">
                <a:solidFill>
                  <a:schemeClr val="tx1"/>
                </a:solidFill>
                <a:latin typeface="Arial" charset="0"/>
                <a:ea typeface="ＭＳ ゴシック" pitchFamily="49" charset="-128"/>
              </a:defRPr>
            </a:lvl6pPr>
            <a:lvl7pPr marL="2971800" indent="-228600" defTabSz="1357313" eaLnBrk="0" fontAlgn="base" hangingPunct="0">
              <a:spcBef>
                <a:spcPct val="0"/>
              </a:spcBef>
              <a:spcAft>
                <a:spcPct val="0"/>
              </a:spcAft>
              <a:defRPr kumimoji="1" sz="2200">
                <a:solidFill>
                  <a:schemeClr val="tx1"/>
                </a:solidFill>
                <a:latin typeface="Arial" charset="0"/>
                <a:ea typeface="ＭＳ ゴシック" pitchFamily="49" charset="-128"/>
              </a:defRPr>
            </a:lvl7pPr>
            <a:lvl8pPr marL="3429000" indent="-228600" defTabSz="1357313" eaLnBrk="0" fontAlgn="base" hangingPunct="0">
              <a:spcBef>
                <a:spcPct val="0"/>
              </a:spcBef>
              <a:spcAft>
                <a:spcPct val="0"/>
              </a:spcAft>
              <a:defRPr kumimoji="1" sz="2200">
                <a:solidFill>
                  <a:schemeClr val="tx1"/>
                </a:solidFill>
                <a:latin typeface="Arial" charset="0"/>
                <a:ea typeface="ＭＳ ゴシック" pitchFamily="49" charset="-128"/>
              </a:defRPr>
            </a:lvl8pPr>
            <a:lvl9pPr marL="3886200" indent="-228600" defTabSz="1357313" eaLnBrk="0" fontAlgn="base" hangingPunct="0">
              <a:spcBef>
                <a:spcPct val="0"/>
              </a:spcBef>
              <a:spcAft>
                <a:spcPct val="0"/>
              </a:spcAft>
              <a:defRPr kumimoji="1" sz="2200">
                <a:solidFill>
                  <a:schemeClr val="tx1"/>
                </a:solidFill>
                <a:latin typeface="Arial" charset="0"/>
                <a:ea typeface="ＭＳ ゴシック" pitchFamily="49" charset="-128"/>
              </a:defRPr>
            </a:lvl9pPr>
          </a:lstStyle>
          <a:p>
            <a:pPr eaLnBrk="1" hangingPunct="1">
              <a:spcBef>
                <a:spcPct val="50000"/>
              </a:spcBef>
              <a:defRPr/>
            </a:pPr>
            <a:r>
              <a:rPr lang="ja-JP" altLang="en-US" sz="1400" b="1" dirty="0" smtClean="0">
                <a:solidFill>
                  <a:schemeClr val="accent5">
                    <a:lumMod val="25000"/>
                  </a:schemeClr>
                </a:solidFill>
                <a:latin typeface="ＭＳ ゴシック" pitchFamily="49" charset="-128"/>
              </a:rPr>
              <a:t>＜例２＞</a:t>
            </a:r>
          </a:p>
        </p:txBody>
      </p:sp>
      <p:grpSp>
        <p:nvGrpSpPr>
          <p:cNvPr id="14356" name="グループ化 1"/>
          <p:cNvGrpSpPr>
            <a:grpSpLocks/>
          </p:cNvGrpSpPr>
          <p:nvPr/>
        </p:nvGrpSpPr>
        <p:grpSpPr bwMode="auto">
          <a:xfrm>
            <a:off x="3524240" y="4060825"/>
            <a:ext cx="2797185" cy="760413"/>
            <a:chOff x="3805238" y="5991225"/>
            <a:chExt cx="2266950" cy="760413"/>
          </a:xfrm>
        </p:grpSpPr>
        <p:sp>
          <p:nvSpPr>
            <p:cNvPr id="14369" name="Text Box 41"/>
            <p:cNvSpPr txBox="1">
              <a:spLocks noChangeArrowheads="1"/>
            </p:cNvSpPr>
            <p:nvPr/>
          </p:nvSpPr>
          <p:spPr bwMode="auto">
            <a:xfrm>
              <a:off x="3805238" y="5991225"/>
              <a:ext cx="1928812" cy="29237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lgn="ctr">
                  <a:solidFill>
                    <a:schemeClr val="tx1"/>
                  </a:solidFill>
                  <a:prstDash val="dash"/>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21" tIns="45711" rIns="91421" bIns="45711">
              <a:spAutoFit/>
            </a:bodyPr>
            <a:lstStyle>
              <a:lvl1pPr defTabSz="1357313" eaLnBrk="0" hangingPunct="0">
                <a:defRPr kumimoji="1" sz="1500">
                  <a:solidFill>
                    <a:schemeClr val="tx1"/>
                  </a:solidFill>
                  <a:latin typeface="Arial" charset="0"/>
                  <a:ea typeface="ＭＳ Ｐゴシック" charset="-128"/>
                </a:defRPr>
              </a:lvl1pPr>
              <a:lvl2pPr marL="742950" indent="-285750" defTabSz="1357313" eaLnBrk="0" hangingPunct="0">
                <a:defRPr kumimoji="1" sz="1500">
                  <a:solidFill>
                    <a:schemeClr val="tx1"/>
                  </a:solidFill>
                  <a:latin typeface="Arial" charset="0"/>
                  <a:ea typeface="ＭＳ Ｐゴシック" charset="-128"/>
                </a:defRPr>
              </a:lvl2pPr>
              <a:lvl3pPr marL="1143000" indent="-228600" defTabSz="1357313" eaLnBrk="0" hangingPunct="0">
                <a:defRPr kumimoji="1" sz="1500">
                  <a:solidFill>
                    <a:schemeClr val="tx1"/>
                  </a:solidFill>
                  <a:latin typeface="Arial" charset="0"/>
                  <a:ea typeface="ＭＳ Ｐゴシック" charset="-128"/>
                </a:defRPr>
              </a:lvl3pPr>
              <a:lvl4pPr marL="1600200" indent="-228600" defTabSz="1357313" eaLnBrk="0" hangingPunct="0">
                <a:defRPr kumimoji="1" sz="1500">
                  <a:solidFill>
                    <a:schemeClr val="tx1"/>
                  </a:solidFill>
                  <a:latin typeface="Arial" charset="0"/>
                  <a:ea typeface="ＭＳ Ｐゴシック" charset="-128"/>
                </a:defRPr>
              </a:lvl4pPr>
              <a:lvl5pPr marL="2057400" indent="-228600" defTabSz="1357313" eaLnBrk="0" hangingPunct="0">
                <a:defRPr kumimoji="1" sz="1500">
                  <a:solidFill>
                    <a:schemeClr val="tx1"/>
                  </a:solidFill>
                  <a:latin typeface="Arial" charset="0"/>
                  <a:ea typeface="ＭＳ Ｐゴシック" charset="-128"/>
                </a:defRPr>
              </a:lvl5pPr>
              <a:lvl6pPr marL="2514600" indent="-228600" defTabSz="1357313" eaLnBrk="0" fontAlgn="base" hangingPunct="0">
                <a:spcBef>
                  <a:spcPct val="0"/>
                </a:spcBef>
                <a:spcAft>
                  <a:spcPct val="0"/>
                </a:spcAft>
                <a:defRPr kumimoji="1" sz="1500">
                  <a:solidFill>
                    <a:schemeClr val="tx1"/>
                  </a:solidFill>
                  <a:latin typeface="Arial" charset="0"/>
                  <a:ea typeface="ＭＳ Ｐゴシック" charset="-128"/>
                </a:defRPr>
              </a:lvl6pPr>
              <a:lvl7pPr marL="2971800" indent="-228600" defTabSz="1357313" eaLnBrk="0" fontAlgn="base" hangingPunct="0">
                <a:spcBef>
                  <a:spcPct val="0"/>
                </a:spcBef>
                <a:spcAft>
                  <a:spcPct val="0"/>
                </a:spcAft>
                <a:defRPr kumimoji="1" sz="1500">
                  <a:solidFill>
                    <a:schemeClr val="tx1"/>
                  </a:solidFill>
                  <a:latin typeface="Arial" charset="0"/>
                  <a:ea typeface="ＭＳ Ｐゴシック" charset="-128"/>
                </a:defRPr>
              </a:lvl7pPr>
              <a:lvl8pPr marL="3429000" indent="-228600" defTabSz="1357313" eaLnBrk="0" fontAlgn="base" hangingPunct="0">
                <a:spcBef>
                  <a:spcPct val="0"/>
                </a:spcBef>
                <a:spcAft>
                  <a:spcPct val="0"/>
                </a:spcAft>
                <a:defRPr kumimoji="1" sz="1500">
                  <a:solidFill>
                    <a:schemeClr val="tx1"/>
                  </a:solidFill>
                  <a:latin typeface="Arial" charset="0"/>
                  <a:ea typeface="ＭＳ Ｐゴシック" charset="-128"/>
                </a:defRPr>
              </a:lvl8pPr>
              <a:lvl9pPr marL="3886200" indent="-228600" defTabSz="1357313" eaLnBrk="0" fontAlgn="base" hangingPunct="0">
                <a:spcBef>
                  <a:spcPct val="0"/>
                </a:spcBef>
                <a:spcAft>
                  <a:spcPct val="0"/>
                </a:spcAft>
                <a:defRPr kumimoji="1" sz="1500">
                  <a:solidFill>
                    <a:schemeClr val="tx1"/>
                  </a:solidFill>
                  <a:latin typeface="Arial" charset="0"/>
                  <a:ea typeface="ＭＳ Ｐゴシック" charset="-128"/>
                </a:defRPr>
              </a:lvl9pPr>
            </a:lstStyle>
            <a:p>
              <a:pPr eaLnBrk="1" hangingPunct="1">
                <a:spcBef>
                  <a:spcPct val="50000"/>
                </a:spcBef>
              </a:pPr>
              <a:r>
                <a:rPr lang="ja-JP" altLang="en-US" sz="1300" dirty="0" smtClean="0">
                  <a:latin typeface="ＭＳ ゴシック" pitchFamily="49" charset="-128"/>
                  <a:ea typeface="ＭＳ ゴシック" pitchFamily="49" charset="-128"/>
                </a:rPr>
                <a:t>Ａ</a:t>
              </a:r>
              <a:r>
                <a:rPr lang="zh-TW" altLang="en-US" sz="1300" dirty="0" smtClean="0">
                  <a:latin typeface="ＭＳ ゴシック" pitchFamily="49" charset="-128"/>
                  <a:ea typeface="ＭＳ ゴシック" pitchFamily="49" charset="-128"/>
                </a:rPr>
                <a:t>農協</a:t>
              </a:r>
              <a:r>
                <a:rPr lang="ja-JP" altLang="en-US" sz="1300" dirty="0" smtClean="0">
                  <a:latin typeface="ＭＳ ゴシック" pitchFamily="49" charset="-128"/>
                  <a:ea typeface="ＭＳ ゴシック" pitchFamily="49" charset="-128"/>
                </a:rPr>
                <a:t>の</a:t>
              </a:r>
              <a:r>
                <a:rPr lang="ja-JP" altLang="en-US" sz="1300" dirty="0">
                  <a:latin typeface="ＭＳ ゴシック" pitchFamily="49" charset="-128"/>
                  <a:ea typeface="ＭＳ ゴシック" pitchFamily="49" charset="-128"/>
                </a:rPr>
                <a:t>閲覧範囲は</a:t>
              </a:r>
            </a:p>
          </p:txBody>
        </p:sp>
        <p:sp>
          <p:nvSpPr>
            <p:cNvPr id="46101" name="Rectangle 42" descr="右上がり対角線"/>
            <p:cNvSpPr>
              <a:spLocks noChangeArrowheads="1"/>
            </p:cNvSpPr>
            <p:nvPr/>
          </p:nvSpPr>
          <p:spPr bwMode="auto">
            <a:xfrm>
              <a:off x="4113213" y="6381750"/>
              <a:ext cx="1092200" cy="292100"/>
            </a:xfrm>
            <a:prstGeom prst="rect">
              <a:avLst/>
            </a:prstGeom>
            <a:solidFill>
              <a:schemeClr val="accent2">
                <a:lumMod val="40000"/>
                <a:lumOff val="60000"/>
              </a:schemeClr>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61576" tIns="30788" rIns="61576" bIns="30788" anchor="ctr">
              <a:spAutoFit/>
            </a:bodyPr>
            <a:lstStyle/>
            <a:p>
              <a:pPr>
                <a:defRPr/>
              </a:pPr>
              <a:endParaRPr lang="ja-JP" altLang="en-US">
                <a:ea typeface="ＭＳ ゴシック" pitchFamily="49" charset="-128"/>
              </a:endParaRPr>
            </a:p>
          </p:txBody>
        </p:sp>
        <p:sp>
          <p:nvSpPr>
            <p:cNvPr id="14371" name="Text Box 43"/>
            <p:cNvSpPr txBox="1">
              <a:spLocks noChangeArrowheads="1"/>
            </p:cNvSpPr>
            <p:nvPr/>
          </p:nvSpPr>
          <p:spPr bwMode="auto">
            <a:xfrm>
              <a:off x="5186363" y="6459538"/>
              <a:ext cx="885825" cy="2921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lgn="ctr">
                  <a:solidFill>
                    <a:schemeClr val="tx1"/>
                  </a:solidFill>
                  <a:prstDash val="dash"/>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21" tIns="45711" rIns="91421" bIns="45711">
              <a:spAutoFit/>
            </a:bodyPr>
            <a:lstStyle>
              <a:lvl1pPr defTabSz="1357313" eaLnBrk="0" hangingPunct="0">
                <a:defRPr kumimoji="1" sz="1500">
                  <a:solidFill>
                    <a:schemeClr val="tx1"/>
                  </a:solidFill>
                  <a:latin typeface="Arial" charset="0"/>
                  <a:ea typeface="ＭＳ Ｐゴシック" charset="-128"/>
                </a:defRPr>
              </a:lvl1pPr>
              <a:lvl2pPr marL="742950" indent="-285750" defTabSz="1357313" eaLnBrk="0" hangingPunct="0">
                <a:defRPr kumimoji="1" sz="1500">
                  <a:solidFill>
                    <a:schemeClr val="tx1"/>
                  </a:solidFill>
                  <a:latin typeface="Arial" charset="0"/>
                  <a:ea typeface="ＭＳ Ｐゴシック" charset="-128"/>
                </a:defRPr>
              </a:lvl2pPr>
              <a:lvl3pPr marL="1143000" indent="-228600" defTabSz="1357313" eaLnBrk="0" hangingPunct="0">
                <a:defRPr kumimoji="1" sz="1500">
                  <a:solidFill>
                    <a:schemeClr val="tx1"/>
                  </a:solidFill>
                  <a:latin typeface="Arial" charset="0"/>
                  <a:ea typeface="ＭＳ Ｐゴシック" charset="-128"/>
                </a:defRPr>
              </a:lvl3pPr>
              <a:lvl4pPr marL="1600200" indent="-228600" defTabSz="1357313" eaLnBrk="0" hangingPunct="0">
                <a:defRPr kumimoji="1" sz="1500">
                  <a:solidFill>
                    <a:schemeClr val="tx1"/>
                  </a:solidFill>
                  <a:latin typeface="Arial" charset="0"/>
                  <a:ea typeface="ＭＳ Ｐゴシック" charset="-128"/>
                </a:defRPr>
              </a:lvl4pPr>
              <a:lvl5pPr marL="2057400" indent="-228600" defTabSz="1357313" eaLnBrk="0" hangingPunct="0">
                <a:defRPr kumimoji="1" sz="1500">
                  <a:solidFill>
                    <a:schemeClr val="tx1"/>
                  </a:solidFill>
                  <a:latin typeface="Arial" charset="0"/>
                  <a:ea typeface="ＭＳ Ｐゴシック" charset="-128"/>
                </a:defRPr>
              </a:lvl5pPr>
              <a:lvl6pPr marL="2514600" indent="-228600" defTabSz="1357313" eaLnBrk="0" fontAlgn="base" hangingPunct="0">
                <a:spcBef>
                  <a:spcPct val="0"/>
                </a:spcBef>
                <a:spcAft>
                  <a:spcPct val="0"/>
                </a:spcAft>
                <a:defRPr kumimoji="1" sz="1500">
                  <a:solidFill>
                    <a:schemeClr val="tx1"/>
                  </a:solidFill>
                  <a:latin typeface="Arial" charset="0"/>
                  <a:ea typeface="ＭＳ Ｐゴシック" charset="-128"/>
                </a:defRPr>
              </a:lvl6pPr>
              <a:lvl7pPr marL="2971800" indent="-228600" defTabSz="1357313" eaLnBrk="0" fontAlgn="base" hangingPunct="0">
                <a:spcBef>
                  <a:spcPct val="0"/>
                </a:spcBef>
                <a:spcAft>
                  <a:spcPct val="0"/>
                </a:spcAft>
                <a:defRPr kumimoji="1" sz="1500">
                  <a:solidFill>
                    <a:schemeClr val="tx1"/>
                  </a:solidFill>
                  <a:latin typeface="Arial" charset="0"/>
                  <a:ea typeface="ＭＳ Ｐゴシック" charset="-128"/>
                </a:defRPr>
              </a:lvl7pPr>
              <a:lvl8pPr marL="3429000" indent="-228600" defTabSz="1357313" eaLnBrk="0" fontAlgn="base" hangingPunct="0">
                <a:spcBef>
                  <a:spcPct val="0"/>
                </a:spcBef>
                <a:spcAft>
                  <a:spcPct val="0"/>
                </a:spcAft>
                <a:defRPr kumimoji="1" sz="1500">
                  <a:solidFill>
                    <a:schemeClr val="tx1"/>
                  </a:solidFill>
                  <a:latin typeface="Arial" charset="0"/>
                  <a:ea typeface="ＭＳ Ｐゴシック" charset="-128"/>
                </a:defRPr>
              </a:lvl8pPr>
              <a:lvl9pPr marL="3886200" indent="-228600" defTabSz="1357313" eaLnBrk="0" fontAlgn="base" hangingPunct="0">
                <a:spcBef>
                  <a:spcPct val="0"/>
                </a:spcBef>
                <a:spcAft>
                  <a:spcPct val="0"/>
                </a:spcAft>
                <a:defRPr kumimoji="1" sz="1500">
                  <a:solidFill>
                    <a:schemeClr val="tx1"/>
                  </a:solidFill>
                  <a:latin typeface="Arial" charset="0"/>
                  <a:ea typeface="ＭＳ Ｐゴシック" charset="-128"/>
                </a:defRPr>
              </a:lvl9pPr>
            </a:lstStyle>
            <a:p>
              <a:pPr eaLnBrk="1" hangingPunct="1">
                <a:spcBef>
                  <a:spcPct val="50000"/>
                </a:spcBef>
              </a:pPr>
              <a:r>
                <a:rPr lang="ja-JP" altLang="en-US" sz="1300">
                  <a:latin typeface="ＭＳ ゴシック" pitchFamily="49" charset="-128"/>
                  <a:ea typeface="ＭＳ ゴシック" pitchFamily="49" charset="-128"/>
                </a:rPr>
                <a:t>の部分</a:t>
              </a:r>
            </a:p>
          </p:txBody>
        </p:sp>
      </p:grpSp>
      <p:sp>
        <p:nvSpPr>
          <p:cNvPr id="14357" name="Text Box 44"/>
          <p:cNvSpPr txBox="1">
            <a:spLocks noChangeArrowheads="1"/>
          </p:cNvSpPr>
          <p:nvPr/>
        </p:nvSpPr>
        <p:spPr bwMode="auto">
          <a:xfrm>
            <a:off x="1523976" y="3671697"/>
            <a:ext cx="1161365" cy="257369"/>
          </a:xfrm>
          <a:prstGeom prst="rect">
            <a:avLst/>
          </a:prstGeom>
          <a:solidFill>
            <a:schemeClr val="bg1"/>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36000" tIns="36000" rIns="36000" bIns="36000">
            <a:spAutoFit/>
          </a:bodyPr>
          <a:lstStyle>
            <a:lvl1pPr defTabSz="1357313" eaLnBrk="0" hangingPunct="0">
              <a:defRPr kumimoji="1" sz="1500">
                <a:solidFill>
                  <a:schemeClr val="tx1"/>
                </a:solidFill>
                <a:latin typeface="Arial" charset="0"/>
                <a:ea typeface="ＭＳ Ｐゴシック" charset="-128"/>
              </a:defRPr>
            </a:lvl1pPr>
            <a:lvl2pPr marL="742950" indent="-285750" defTabSz="1357313" eaLnBrk="0" hangingPunct="0">
              <a:defRPr kumimoji="1" sz="1500">
                <a:solidFill>
                  <a:schemeClr val="tx1"/>
                </a:solidFill>
                <a:latin typeface="Arial" charset="0"/>
                <a:ea typeface="ＭＳ Ｐゴシック" charset="-128"/>
              </a:defRPr>
            </a:lvl2pPr>
            <a:lvl3pPr marL="1143000" indent="-228600" defTabSz="1357313" eaLnBrk="0" hangingPunct="0">
              <a:defRPr kumimoji="1" sz="1500">
                <a:solidFill>
                  <a:schemeClr val="tx1"/>
                </a:solidFill>
                <a:latin typeface="Arial" charset="0"/>
                <a:ea typeface="ＭＳ Ｐゴシック" charset="-128"/>
              </a:defRPr>
            </a:lvl3pPr>
            <a:lvl4pPr marL="1600200" indent="-228600" defTabSz="1357313" eaLnBrk="0" hangingPunct="0">
              <a:defRPr kumimoji="1" sz="1500">
                <a:solidFill>
                  <a:schemeClr val="tx1"/>
                </a:solidFill>
                <a:latin typeface="Arial" charset="0"/>
                <a:ea typeface="ＭＳ Ｐゴシック" charset="-128"/>
              </a:defRPr>
            </a:lvl4pPr>
            <a:lvl5pPr marL="2057400" indent="-228600" defTabSz="1357313" eaLnBrk="0" hangingPunct="0">
              <a:defRPr kumimoji="1" sz="1500">
                <a:solidFill>
                  <a:schemeClr val="tx1"/>
                </a:solidFill>
                <a:latin typeface="Arial" charset="0"/>
                <a:ea typeface="ＭＳ Ｐゴシック" charset="-128"/>
              </a:defRPr>
            </a:lvl5pPr>
            <a:lvl6pPr marL="2514600" indent="-228600" defTabSz="1357313" eaLnBrk="0" fontAlgn="base" hangingPunct="0">
              <a:spcBef>
                <a:spcPct val="0"/>
              </a:spcBef>
              <a:spcAft>
                <a:spcPct val="0"/>
              </a:spcAft>
              <a:defRPr kumimoji="1" sz="1500">
                <a:solidFill>
                  <a:schemeClr val="tx1"/>
                </a:solidFill>
                <a:latin typeface="Arial" charset="0"/>
                <a:ea typeface="ＭＳ Ｐゴシック" charset="-128"/>
              </a:defRPr>
            </a:lvl6pPr>
            <a:lvl7pPr marL="2971800" indent="-228600" defTabSz="1357313" eaLnBrk="0" fontAlgn="base" hangingPunct="0">
              <a:spcBef>
                <a:spcPct val="0"/>
              </a:spcBef>
              <a:spcAft>
                <a:spcPct val="0"/>
              </a:spcAft>
              <a:defRPr kumimoji="1" sz="1500">
                <a:solidFill>
                  <a:schemeClr val="tx1"/>
                </a:solidFill>
                <a:latin typeface="Arial" charset="0"/>
                <a:ea typeface="ＭＳ Ｐゴシック" charset="-128"/>
              </a:defRPr>
            </a:lvl7pPr>
            <a:lvl8pPr marL="3429000" indent="-228600" defTabSz="1357313" eaLnBrk="0" fontAlgn="base" hangingPunct="0">
              <a:spcBef>
                <a:spcPct val="0"/>
              </a:spcBef>
              <a:spcAft>
                <a:spcPct val="0"/>
              </a:spcAft>
              <a:defRPr kumimoji="1" sz="1500">
                <a:solidFill>
                  <a:schemeClr val="tx1"/>
                </a:solidFill>
                <a:latin typeface="Arial" charset="0"/>
                <a:ea typeface="ＭＳ Ｐゴシック" charset="-128"/>
              </a:defRPr>
            </a:lvl8pPr>
            <a:lvl9pPr marL="3886200" indent="-228600" defTabSz="1357313" eaLnBrk="0" fontAlgn="base" hangingPunct="0">
              <a:spcBef>
                <a:spcPct val="0"/>
              </a:spcBef>
              <a:spcAft>
                <a:spcPct val="0"/>
              </a:spcAft>
              <a:defRPr kumimoji="1" sz="1500">
                <a:solidFill>
                  <a:schemeClr val="tx1"/>
                </a:solidFill>
                <a:latin typeface="Arial" charset="0"/>
                <a:ea typeface="ＭＳ Ｐゴシック" charset="-128"/>
              </a:defRPr>
            </a:lvl9pPr>
          </a:lstStyle>
          <a:p>
            <a:pPr algn="ctr" eaLnBrk="1" hangingPunct="1">
              <a:spcBef>
                <a:spcPct val="50000"/>
              </a:spcBef>
            </a:pPr>
            <a:r>
              <a:rPr lang="ja-JP" altLang="en-US" sz="1200" dirty="0" smtClean="0">
                <a:latin typeface="ＭＳ ゴシック" pitchFamily="49" charset="-128"/>
                <a:ea typeface="ＭＳ ゴシック" pitchFamily="49" charset="-128"/>
              </a:rPr>
              <a:t>Ａ農協</a:t>
            </a:r>
            <a:endParaRPr lang="ja-JP" altLang="en-US" sz="1200" dirty="0">
              <a:latin typeface="ＭＳ ゴシック" pitchFamily="49" charset="-128"/>
              <a:ea typeface="ＭＳ ゴシック" pitchFamily="49" charset="-128"/>
            </a:endParaRPr>
          </a:p>
        </p:txBody>
      </p:sp>
      <p:sp>
        <p:nvSpPr>
          <p:cNvPr id="14358" name="Text Box 45"/>
          <p:cNvSpPr txBox="1">
            <a:spLocks noChangeArrowheads="1"/>
          </p:cNvSpPr>
          <p:nvPr/>
        </p:nvSpPr>
        <p:spPr bwMode="auto">
          <a:xfrm>
            <a:off x="6754340" y="3071810"/>
            <a:ext cx="1127618" cy="257369"/>
          </a:xfrm>
          <a:prstGeom prst="rect">
            <a:avLst/>
          </a:prstGeom>
          <a:solidFill>
            <a:schemeClr val="bg1"/>
          </a:solidFill>
          <a:ln w="31750"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36000" tIns="36000" rIns="36000" bIns="36000">
            <a:spAutoFit/>
          </a:bodyPr>
          <a:lstStyle>
            <a:lvl1pPr defTabSz="1357313" eaLnBrk="0" hangingPunct="0">
              <a:defRPr kumimoji="1" sz="1500">
                <a:solidFill>
                  <a:schemeClr val="tx1"/>
                </a:solidFill>
                <a:latin typeface="Arial" charset="0"/>
                <a:ea typeface="ＭＳ Ｐゴシック" charset="-128"/>
              </a:defRPr>
            </a:lvl1pPr>
            <a:lvl2pPr marL="742950" indent="-285750" defTabSz="1357313" eaLnBrk="0" hangingPunct="0">
              <a:defRPr kumimoji="1" sz="1500">
                <a:solidFill>
                  <a:schemeClr val="tx1"/>
                </a:solidFill>
                <a:latin typeface="Arial" charset="0"/>
                <a:ea typeface="ＭＳ Ｐゴシック" charset="-128"/>
              </a:defRPr>
            </a:lvl2pPr>
            <a:lvl3pPr marL="1143000" indent="-228600" defTabSz="1357313" eaLnBrk="0" hangingPunct="0">
              <a:defRPr kumimoji="1" sz="1500">
                <a:solidFill>
                  <a:schemeClr val="tx1"/>
                </a:solidFill>
                <a:latin typeface="Arial" charset="0"/>
                <a:ea typeface="ＭＳ Ｐゴシック" charset="-128"/>
              </a:defRPr>
            </a:lvl3pPr>
            <a:lvl4pPr marL="1600200" indent="-228600" defTabSz="1357313" eaLnBrk="0" hangingPunct="0">
              <a:defRPr kumimoji="1" sz="1500">
                <a:solidFill>
                  <a:schemeClr val="tx1"/>
                </a:solidFill>
                <a:latin typeface="Arial" charset="0"/>
                <a:ea typeface="ＭＳ Ｐゴシック" charset="-128"/>
              </a:defRPr>
            </a:lvl4pPr>
            <a:lvl5pPr marL="2057400" indent="-228600" defTabSz="1357313" eaLnBrk="0" hangingPunct="0">
              <a:defRPr kumimoji="1" sz="1500">
                <a:solidFill>
                  <a:schemeClr val="tx1"/>
                </a:solidFill>
                <a:latin typeface="Arial" charset="0"/>
                <a:ea typeface="ＭＳ Ｐゴシック" charset="-128"/>
              </a:defRPr>
            </a:lvl5pPr>
            <a:lvl6pPr marL="2514600" indent="-228600" defTabSz="1357313" eaLnBrk="0" fontAlgn="base" hangingPunct="0">
              <a:spcBef>
                <a:spcPct val="0"/>
              </a:spcBef>
              <a:spcAft>
                <a:spcPct val="0"/>
              </a:spcAft>
              <a:defRPr kumimoji="1" sz="1500">
                <a:solidFill>
                  <a:schemeClr val="tx1"/>
                </a:solidFill>
                <a:latin typeface="Arial" charset="0"/>
                <a:ea typeface="ＭＳ Ｐゴシック" charset="-128"/>
              </a:defRPr>
            </a:lvl6pPr>
            <a:lvl7pPr marL="2971800" indent="-228600" defTabSz="1357313" eaLnBrk="0" fontAlgn="base" hangingPunct="0">
              <a:spcBef>
                <a:spcPct val="0"/>
              </a:spcBef>
              <a:spcAft>
                <a:spcPct val="0"/>
              </a:spcAft>
              <a:defRPr kumimoji="1" sz="1500">
                <a:solidFill>
                  <a:schemeClr val="tx1"/>
                </a:solidFill>
                <a:latin typeface="Arial" charset="0"/>
                <a:ea typeface="ＭＳ Ｐゴシック" charset="-128"/>
              </a:defRPr>
            </a:lvl7pPr>
            <a:lvl8pPr marL="3429000" indent="-228600" defTabSz="1357313" eaLnBrk="0" fontAlgn="base" hangingPunct="0">
              <a:spcBef>
                <a:spcPct val="0"/>
              </a:spcBef>
              <a:spcAft>
                <a:spcPct val="0"/>
              </a:spcAft>
              <a:defRPr kumimoji="1" sz="1500">
                <a:solidFill>
                  <a:schemeClr val="tx1"/>
                </a:solidFill>
                <a:latin typeface="Arial" charset="0"/>
                <a:ea typeface="ＭＳ Ｐゴシック" charset="-128"/>
              </a:defRPr>
            </a:lvl8pPr>
            <a:lvl9pPr marL="3886200" indent="-228600" defTabSz="1357313" eaLnBrk="0" fontAlgn="base" hangingPunct="0">
              <a:spcBef>
                <a:spcPct val="0"/>
              </a:spcBef>
              <a:spcAft>
                <a:spcPct val="0"/>
              </a:spcAft>
              <a:defRPr kumimoji="1" sz="1500">
                <a:solidFill>
                  <a:schemeClr val="tx1"/>
                </a:solidFill>
                <a:latin typeface="Arial" charset="0"/>
                <a:ea typeface="ＭＳ Ｐゴシック" charset="-128"/>
              </a:defRPr>
            </a:lvl9pPr>
          </a:lstStyle>
          <a:p>
            <a:pPr algn="ctr" eaLnBrk="1" hangingPunct="1">
              <a:spcBef>
                <a:spcPct val="50000"/>
              </a:spcBef>
            </a:pPr>
            <a:r>
              <a:rPr lang="ja-JP" altLang="en-US" sz="1200" dirty="0" smtClean="0">
                <a:latin typeface="ＭＳ ゴシック" pitchFamily="49" charset="-128"/>
                <a:ea typeface="ＭＳ ゴシック" pitchFamily="49" charset="-128"/>
              </a:rPr>
              <a:t>Ｄ農委</a:t>
            </a:r>
            <a:endParaRPr lang="ja-JP" altLang="en-US" sz="1200" dirty="0">
              <a:latin typeface="ＭＳ ゴシック" pitchFamily="49" charset="-128"/>
              <a:ea typeface="ＭＳ ゴシック" pitchFamily="49" charset="-128"/>
            </a:endParaRPr>
          </a:p>
        </p:txBody>
      </p:sp>
      <p:sp>
        <p:nvSpPr>
          <p:cNvPr id="14359" name="フローチャート : 代替処理 2"/>
          <p:cNvSpPr>
            <a:spLocks noChangeArrowheads="1"/>
          </p:cNvSpPr>
          <p:nvPr/>
        </p:nvSpPr>
        <p:spPr bwMode="auto">
          <a:xfrm>
            <a:off x="2432720" y="5484967"/>
            <a:ext cx="2159000" cy="1152525"/>
          </a:xfrm>
          <a:prstGeom prst="flowChartAlternateProcess">
            <a:avLst/>
          </a:prstGeom>
          <a:noFill/>
          <a:ln w="22225"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pPr defTabSz="1108075"/>
            <a:endParaRPr lang="ja-JP" altLang="en-US" sz="2200">
              <a:ea typeface="ＭＳ ゴシック" pitchFamily="49" charset="-128"/>
            </a:endParaRPr>
          </a:p>
        </p:txBody>
      </p:sp>
      <p:sp>
        <p:nvSpPr>
          <p:cNvPr id="27" name="フローチャート : 代替処理 26"/>
          <p:cNvSpPr/>
          <p:nvPr/>
        </p:nvSpPr>
        <p:spPr bwMode="auto">
          <a:xfrm>
            <a:off x="5433095" y="5504017"/>
            <a:ext cx="2160588" cy="1152525"/>
          </a:xfrm>
          <a:prstGeom prst="flowChartAlternateProcess">
            <a:avLst/>
          </a:prstGeom>
          <a:solidFill>
            <a:schemeClr val="accent2">
              <a:lumMod val="40000"/>
              <a:lumOff val="60000"/>
            </a:schemeClr>
          </a:solidFill>
          <a:ln w="22225" cap="flat" cmpd="sng" algn="ctr">
            <a:solidFill>
              <a:schemeClr val="tx1"/>
            </a:solidFill>
            <a:prstDash val="solid"/>
            <a:round/>
            <a:headEnd type="none" w="med" len="med"/>
            <a:tailEnd type="none" w="med" len="med"/>
          </a:ln>
          <a:effectLst/>
        </p:spPr>
        <p:txBody>
          <a:bodyPr/>
          <a:lstStyle/>
          <a:p>
            <a:pPr defTabSz="1108075">
              <a:defRPr/>
            </a:pPr>
            <a:endParaRPr lang="ja-JP" altLang="en-US" sz="2200">
              <a:ea typeface="ＭＳ ゴシック" pitchFamily="49" charset="-128"/>
            </a:endParaRPr>
          </a:p>
        </p:txBody>
      </p:sp>
      <p:sp>
        <p:nvSpPr>
          <p:cNvPr id="28" name="Text Box 39"/>
          <p:cNvSpPr txBox="1">
            <a:spLocks noChangeArrowheads="1"/>
          </p:cNvSpPr>
          <p:nvPr/>
        </p:nvSpPr>
        <p:spPr bwMode="auto">
          <a:xfrm>
            <a:off x="277813" y="5137150"/>
            <a:ext cx="1362075" cy="30797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lgn="ctr">
                <a:solidFill>
                  <a:schemeClr val="tx1"/>
                </a:solidFill>
                <a:prstDash val="dash"/>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21" tIns="45711" rIns="91421" bIns="45711">
            <a:spAutoFit/>
          </a:bodyPr>
          <a:lstStyle>
            <a:lvl1pPr defTabSz="1357313" eaLnBrk="0" hangingPunct="0">
              <a:defRPr kumimoji="1" sz="2200">
                <a:solidFill>
                  <a:schemeClr val="tx1"/>
                </a:solidFill>
                <a:latin typeface="Arial" charset="0"/>
                <a:ea typeface="ＭＳ ゴシック" pitchFamily="49" charset="-128"/>
              </a:defRPr>
            </a:lvl1pPr>
            <a:lvl2pPr marL="742950" indent="-285750" defTabSz="1357313" eaLnBrk="0" hangingPunct="0">
              <a:defRPr kumimoji="1" sz="2200">
                <a:solidFill>
                  <a:schemeClr val="tx1"/>
                </a:solidFill>
                <a:latin typeface="Arial" charset="0"/>
                <a:ea typeface="ＭＳ ゴシック" pitchFamily="49" charset="-128"/>
              </a:defRPr>
            </a:lvl2pPr>
            <a:lvl3pPr marL="1143000" indent="-228600" defTabSz="1357313" eaLnBrk="0" hangingPunct="0">
              <a:defRPr kumimoji="1" sz="2200">
                <a:solidFill>
                  <a:schemeClr val="tx1"/>
                </a:solidFill>
                <a:latin typeface="Arial" charset="0"/>
                <a:ea typeface="ＭＳ ゴシック" pitchFamily="49" charset="-128"/>
              </a:defRPr>
            </a:lvl3pPr>
            <a:lvl4pPr marL="1600200" indent="-228600" defTabSz="1357313" eaLnBrk="0" hangingPunct="0">
              <a:defRPr kumimoji="1" sz="2200">
                <a:solidFill>
                  <a:schemeClr val="tx1"/>
                </a:solidFill>
                <a:latin typeface="Arial" charset="0"/>
                <a:ea typeface="ＭＳ ゴシック" pitchFamily="49" charset="-128"/>
              </a:defRPr>
            </a:lvl4pPr>
            <a:lvl5pPr marL="2057400" indent="-228600" defTabSz="1357313" eaLnBrk="0" hangingPunct="0">
              <a:defRPr kumimoji="1" sz="2200">
                <a:solidFill>
                  <a:schemeClr val="tx1"/>
                </a:solidFill>
                <a:latin typeface="Arial" charset="0"/>
                <a:ea typeface="ＭＳ ゴシック" pitchFamily="49" charset="-128"/>
              </a:defRPr>
            </a:lvl5pPr>
            <a:lvl6pPr marL="2514600" indent="-228600" defTabSz="1357313" eaLnBrk="0" fontAlgn="base" hangingPunct="0">
              <a:spcBef>
                <a:spcPct val="0"/>
              </a:spcBef>
              <a:spcAft>
                <a:spcPct val="0"/>
              </a:spcAft>
              <a:defRPr kumimoji="1" sz="2200">
                <a:solidFill>
                  <a:schemeClr val="tx1"/>
                </a:solidFill>
                <a:latin typeface="Arial" charset="0"/>
                <a:ea typeface="ＭＳ ゴシック" pitchFamily="49" charset="-128"/>
              </a:defRPr>
            </a:lvl6pPr>
            <a:lvl7pPr marL="2971800" indent="-228600" defTabSz="1357313" eaLnBrk="0" fontAlgn="base" hangingPunct="0">
              <a:spcBef>
                <a:spcPct val="0"/>
              </a:spcBef>
              <a:spcAft>
                <a:spcPct val="0"/>
              </a:spcAft>
              <a:defRPr kumimoji="1" sz="2200">
                <a:solidFill>
                  <a:schemeClr val="tx1"/>
                </a:solidFill>
                <a:latin typeface="Arial" charset="0"/>
                <a:ea typeface="ＭＳ ゴシック" pitchFamily="49" charset="-128"/>
              </a:defRPr>
            </a:lvl7pPr>
            <a:lvl8pPr marL="3429000" indent="-228600" defTabSz="1357313" eaLnBrk="0" fontAlgn="base" hangingPunct="0">
              <a:spcBef>
                <a:spcPct val="0"/>
              </a:spcBef>
              <a:spcAft>
                <a:spcPct val="0"/>
              </a:spcAft>
              <a:defRPr kumimoji="1" sz="2200">
                <a:solidFill>
                  <a:schemeClr val="tx1"/>
                </a:solidFill>
                <a:latin typeface="Arial" charset="0"/>
                <a:ea typeface="ＭＳ ゴシック" pitchFamily="49" charset="-128"/>
              </a:defRPr>
            </a:lvl8pPr>
            <a:lvl9pPr marL="3886200" indent="-228600" defTabSz="1357313" eaLnBrk="0" fontAlgn="base" hangingPunct="0">
              <a:spcBef>
                <a:spcPct val="0"/>
              </a:spcBef>
              <a:spcAft>
                <a:spcPct val="0"/>
              </a:spcAft>
              <a:defRPr kumimoji="1" sz="2200">
                <a:solidFill>
                  <a:schemeClr val="tx1"/>
                </a:solidFill>
                <a:latin typeface="Arial" charset="0"/>
                <a:ea typeface="ＭＳ ゴシック" pitchFamily="49" charset="-128"/>
              </a:defRPr>
            </a:lvl9pPr>
          </a:lstStyle>
          <a:p>
            <a:pPr eaLnBrk="1" hangingPunct="1">
              <a:spcBef>
                <a:spcPct val="50000"/>
              </a:spcBef>
              <a:defRPr/>
            </a:pPr>
            <a:r>
              <a:rPr lang="ja-JP" altLang="en-US" sz="1400" b="1" dirty="0" smtClean="0">
                <a:solidFill>
                  <a:schemeClr val="accent5">
                    <a:lumMod val="25000"/>
                  </a:schemeClr>
                </a:solidFill>
                <a:latin typeface="ＭＳ ゴシック" pitchFamily="49" charset="-128"/>
              </a:rPr>
              <a:t>＜例３＞</a:t>
            </a:r>
          </a:p>
        </p:txBody>
      </p:sp>
      <p:sp>
        <p:nvSpPr>
          <p:cNvPr id="14363" name="Text Box 44"/>
          <p:cNvSpPr txBox="1">
            <a:spLocks noChangeArrowheads="1"/>
          </p:cNvSpPr>
          <p:nvPr/>
        </p:nvSpPr>
        <p:spPr bwMode="auto">
          <a:xfrm>
            <a:off x="5892461" y="5229200"/>
            <a:ext cx="1341454" cy="257369"/>
          </a:xfrm>
          <a:prstGeom prst="rect">
            <a:avLst/>
          </a:prstGeom>
          <a:solidFill>
            <a:schemeClr val="bg1"/>
          </a:solidFill>
          <a:ln w="31750"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36000" tIns="36000" rIns="36000" bIns="36000">
            <a:spAutoFit/>
          </a:bodyPr>
          <a:lstStyle>
            <a:lvl1pPr defTabSz="1357313" eaLnBrk="0" hangingPunct="0">
              <a:defRPr kumimoji="1" sz="1500">
                <a:solidFill>
                  <a:schemeClr val="tx1"/>
                </a:solidFill>
                <a:latin typeface="Arial" charset="0"/>
                <a:ea typeface="ＭＳ Ｐゴシック" charset="-128"/>
              </a:defRPr>
            </a:lvl1pPr>
            <a:lvl2pPr marL="742950" indent="-285750" defTabSz="1357313" eaLnBrk="0" hangingPunct="0">
              <a:defRPr kumimoji="1" sz="1500">
                <a:solidFill>
                  <a:schemeClr val="tx1"/>
                </a:solidFill>
                <a:latin typeface="Arial" charset="0"/>
                <a:ea typeface="ＭＳ Ｐゴシック" charset="-128"/>
              </a:defRPr>
            </a:lvl2pPr>
            <a:lvl3pPr marL="1143000" indent="-228600" defTabSz="1357313" eaLnBrk="0" hangingPunct="0">
              <a:defRPr kumimoji="1" sz="1500">
                <a:solidFill>
                  <a:schemeClr val="tx1"/>
                </a:solidFill>
                <a:latin typeface="Arial" charset="0"/>
                <a:ea typeface="ＭＳ Ｐゴシック" charset="-128"/>
              </a:defRPr>
            </a:lvl3pPr>
            <a:lvl4pPr marL="1600200" indent="-228600" defTabSz="1357313" eaLnBrk="0" hangingPunct="0">
              <a:defRPr kumimoji="1" sz="1500">
                <a:solidFill>
                  <a:schemeClr val="tx1"/>
                </a:solidFill>
                <a:latin typeface="Arial" charset="0"/>
                <a:ea typeface="ＭＳ Ｐゴシック" charset="-128"/>
              </a:defRPr>
            </a:lvl4pPr>
            <a:lvl5pPr marL="2057400" indent="-228600" defTabSz="1357313" eaLnBrk="0" hangingPunct="0">
              <a:defRPr kumimoji="1" sz="1500">
                <a:solidFill>
                  <a:schemeClr val="tx1"/>
                </a:solidFill>
                <a:latin typeface="Arial" charset="0"/>
                <a:ea typeface="ＭＳ Ｐゴシック" charset="-128"/>
              </a:defRPr>
            </a:lvl5pPr>
            <a:lvl6pPr marL="2514600" indent="-228600" defTabSz="1357313" eaLnBrk="0" fontAlgn="base" hangingPunct="0">
              <a:spcBef>
                <a:spcPct val="0"/>
              </a:spcBef>
              <a:spcAft>
                <a:spcPct val="0"/>
              </a:spcAft>
              <a:defRPr kumimoji="1" sz="1500">
                <a:solidFill>
                  <a:schemeClr val="tx1"/>
                </a:solidFill>
                <a:latin typeface="Arial" charset="0"/>
                <a:ea typeface="ＭＳ Ｐゴシック" charset="-128"/>
              </a:defRPr>
            </a:lvl6pPr>
            <a:lvl7pPr marL="2971800" indent="-228600" defTabSz="1357313" eaLnBrk="0" fontAlgn="base" hangingPunct="0">
              <a:spcBef>
                <a:spcPct val="0"/>
              </a:spcBef>
              <a:spcAft>
                <a:spcPct val="0"/>
              </a:spcAft>
              <a:defRPr kumimoji="1" sz="1500">
                <a:solidFill>
                  <a:schemeClr val="tx1"/>
                </a:solidFill>
                <a:latin typeface="Arial" charset="0"/>
                <a:ea typeface="ＭＳ Ｐゴシック" charset="-128"/>
              </a:defRPr>
            </a:lvl7pPr>
            <a:lvl8pPr marL="3429000" indent="-228600" defTabSz="1357313" eaLnBrk="0" fontAlgn="base" hangingPunct="0">
              <a:spcBef>
                <a:spcPct val="0"/>
              </a:spcBef>
              <a:spcAft>
                <a:spcPct val="0"/>
              </a:spcAft>
              <a:defRPr kumimoji="1" sz="1500">
                <a:solidFill>
                  <a:schemeClr val="tx1"/>
                </a:solidFill>
                <a:latin typeface="Arial" charset="0"/>
                <a:ea typeface="ＭＳ Ｐゴシック" charset="-128"/>
              </a:defRPr>
            </a:lvl8pPr>
            <a:lvl9pPr marL="3886200" indent="-228600" defTabSz="1357313" eaLnBrk="0" fontAlgn="base" hangingPunct="0">
              <a:spcBef>
                <a:spcPct val="0"/>
              </a:spcBef>
              <a:spcAft>
                <a:spcPct val="0"/>
              </a:spcAft>
              <a:defRPr kumimoji="1" sz="1500">
                <a:solidFill>
                  <a:schemeClr val="tx1"/>
                </a:solidFill>
                <a:latin typeface="Arial" charset="0"/>
                <a:ea typeface="ＭＳ Ｐゴシック" charset="-128"/>
              </a:defRPr>
            </a:lvl9pPr>
          </a:lstStyle>
          <a:p>
            <a:pPr algn="ctr" eaLnBrk="1" hangingPunct="1">
              <a:spcBef>
                <a:spcPct val="50000"/>
              </a:spcBef>
            </a:pPr>
            <a:r>
              <a:rPr lang="ja-JP" altLang="en-US" sz="1200" dirty="0" smtClean="0">
                <a:latin typeface="ＭＳ ゴシック" pitchFamily="49" charset="-128"/>
                <a:ea typeface="ＭＳ ゴシック" pitchFamily="49" charset="-128"/>
              </a:rPr>
              <a:t>Ａ農協</a:t>
            </a:r>
            <a:endParaRPr lang="ja-JP" altLang="en-US" sz="1200" b="1" dirty="0">
              <a:latin typeface="ＭＳ ゴシック" pitchFamily="49" charset="-128"/>
              <a:ea typeface="ＭＳ ゴシック" pitchFamily="49" charset="-128"/>
            </a:endParaRPr>
          </a:p>
        </p:txBody>
      </p:sp>
      <p:sp>
        <p:nvSpPr>
          <p:cNvPr id="14364" name="Text Box 25"/>
          <p:cNvSpPr txBox="1">
            <a:spLocks noChangeArrowheads="1"/>
          </p:cNvSpPr>
          <p:nvPr/>
        </p:nvSpPr>
        <p:spPr bwMode="auto">
          <a:xfrm>
            <a:off x="3445545" y="5664354"/>
            <a:ext cx="1014413" cy="257175"/>
          </a:xfrm>
          <a:prstGeom prst="rect">
            <a:avLst/>
          </a:prstGeom>
          <a:solidFill>
            <a:schemeClr val="bg1"/>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36000" tIns="36000" rIns="36000" bIns="36000">
            <a:spAutoFit/>
          </a:bodyPr>
          <a:lstStyle>
            <a:lvl1pPr defTabSz="1357313" eaLnBrk="0" hangingPunct="0">
              <a:defRPr kumimoji="1" sz="1500">
                <a:solidFill>
                  <a:schemeClr val="tx1"/>
                </a:solidFill>
                <a:latin typeface="Arial" charset="0"/>
                <a:ea typeface="ＭＳ Ｐゴシック" charset="-128"/>
              </a:defRPr>
            </a:lvl1pPr>
            <a:lvl2pPr marL="742950" indent="-285750" defTabSz="1357313" eaLnBrk="0" hangingPunct="0">
              <a:defRPr kumimoji="1" sz="1500">
                <a:solidFill>
                  <a:schemeClr val="tx1"/>
                </a:solidFill>
                <a:latin typeface="Arial" charset="0"/>
                <a:ea typeface="ＭＳ Ｐゴシック" charset="-128"/>
              </a:defRPr>
            </a:lvl2pPr>
            <a:lvl3pPr marL="1143000" indent="-228600" defTabSz="1357313" eaLnBrk="0" hangingPunct="0">
              <a:defRPr kumimoji="1" sz="1500">
                <a:solidFill>
                  <a:schemeClr val="tx1"/>
                </a:solidFill>
                <a:latin typeface="Arial" charset="0"/>
                <a:ea typeface="ＭＳ Ｐゴシック" charset="-128"/>
              </a:defRPr>
            </a:lvl3pPr>
            <a:lvl4pPr marL="1600200" indent="-228600" defTabSz="1357313" eaLnBrk="0" hangingPunct="0">
              <a:defRPr kumimoji="1" sz="1500">
                <a:solidFill>
                  <a:schemeClr val="tx1"/>
                </a:solidFill>
                <a:latin typeface="Arial" charset="0"/>
                <a:ea typeface="ＭＳ Ｐゴシック" charset="-128"/>
              </a:defRPr>
            </a:lvl4pPr>
            <a:lvl5pPr marL="2057400" indent="-228600" defTabSz="1357313" eaLnBrk="0" hangingPunct="0">
              <a:defRPr kumimoji="1" sz="1500">
                <a:solidFill>
                  <a:schemeClr val="tx1"/>
                </a:solidFill>
                <a:latin typeface="Arial" charset="0"/>
                <a:ea typeface="ＭＳ Ｐゴシック" charset="-128"/>
              </a:defRPr>
            </a:lvl5pPr>
            <a:lvl6pPr marL="2514600" indent="-228600" defTabSz="1357313" eaLnBrk="0" fontAlgn="base" hangingPunct="0">
              <a:spcBef>
                <a:spcPct val="0"/>
              </a:spcBef>
              <a:spcAft>
                <a:spcPct val="0"/>
              </a:spcAft>
              <a:defRPr kumimoji="1" sz="1500">
                <a:solidFill>
                  <a:schemeClr val="tx1"/>
                </a:solidFill>
                <a:latin typeface="Arial" charset="0"/>
                <a:ea typeface="ＭＳ Ｐゴシック" charset="-128"/>
              </a:defRPr>
            </a:lvl6pPr>
            <a:lvl7pPr marL="2971800" indent="-228600" defTabSz="1357313" eaLnBrk="0" fontAlgn="base" hangingPunct="0">
              <a:spcBef>
                <a:spcPct val="0"/>
              </a:spcBef>
              <a:spcAft>
                <a:spcPct val="0"/>
              </a:spcAft>
              <a:defRPr kumimoji="1" sz="1500">
                <a:solidFill>
                  <a:schemeClr val="tx1"/>
                </a:solidFill>
                <a:latin typeface="Arial" charset="0"/>
                <a:ea typeface="ＭＳ Ｐゴシック" charset="-128"/>
              </a:defRPr>
            </a:lvl7pPr>
            <a:lvl8pPr marL="3429000" indent="-228600" defTabSz="1357313" eaLnBrk="0" fontAlgn="base" hangingPunct="0">
              <a:spcBef>
                <a:spcPct val="0"/>
              </a:spcBef>
              <a:spcAft>
                <a:spcPct val="0"/>
              </a:spcAft>
              <a:defRPr kumimoji="1" sz="1500">
                <a:solidFill>
                  <a:schemeClr val="tx1"/>
                </a:solidFill>
                <a:latin typeface="Arial" charset="0"/>
                <a:ea typeface="ＭＳ Ｐゴシック" charset="-128"/>
              </a:defRPr>
            </a:lvl8pPr>
            <a:lvl9pPr marL="3886200" indent="-228600" defTabSz="1357313" eaLnBrk="0" fontAlgn="base" hangingPunct="0">
              <a:spcBef>
                <a:spcPct val="0"/>
              </a:spcBef>
              <a:spcAft>
                <a:spcPct val="0"/>
              </a:spcAft>
              <a:defRPr kumimoji="1" sz="1500">
                <a:solidFill>
                  <a:schemeClr val="tx1"/>
                </a:solidFill>
                <a:latin typeface="Arial" charset="0"/>
                <a:ea typeface="ＭＳ Ｐゴシック" charset="-128"/>
              </a:defRPr>
            </a:lvl9pPr>
          </a:lstStyle>
          <a:p>
            <a:pPr algn="ctr" eaLnBrk="1" hangingPunct="1">
              <a:spcBef>
                <a:spcPct val="50000"/>
              </a:spcBef>
            </a:pPr>
            <a:r>
              <a:rPr lang="ja-JP" altLang="en-US" sz="1200" dirty="0">
                <a:latin typeface="ＭＳ ゴシック" pitchFamily="49" charset="-128"/>
                <a:ea typeface="ＭＳ ゴシック" pitchFamily="49" charset="-128"/>
              </a:rPr>
              <a:t>加入者ａ氏</a:t>
            </a:r>
          </a:p>
        </p:txBody>
      </p:sp>
      <p:sp>
        <p:nvSpPr>
          <p:cNvPr id="14365" name="Text Box 25"/>
          <p:cNvSpPr txBox="1">
            <a:spLocks noChangeArrowheads="1"/>
          </p:cNvSpPr>
          <p:nvPr/>
        </p:nvSpPr>
        <p:spPr bwMode="auto">
          <a:xfrm>
            <a:off x="5541045" y="5591329"/>
            <a:ext cx="1014413" cy="258763"/>
          </a:xfrm>
          <a:prstGeom prst="rect">
            <a:avLst/>
          </a:prstGeom>
          <a:solidFill>
            <a:schemeClr val="bg1"/>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36000" tIns="36000" rIns="36000" bIns="36000">
            <a:spAutoFit/>
          </a:bodyPr>
          <a:lstStyle>
            <a:lvl1pPr defTabSz="1357313" eaLnBrk="0" hangingPunct="0">
              <a:defRPr kumimoji="1" sz="1500">
                <a:solidFill>
                  <a:schemeClr val="tx1"/>
                </a:solidFill>
                <a:latin typeface="Arial" charset="0"/>
                <a:ea typeface="ＭＳ Ｐゴシック" charset="-128"/>
              </a:defRPr>
            </a:lvl1pPr>
            <a:lvl2pPr marL="742950" indent="-285750" defTabSz="1357313" eaLnBrk="0" hangingPunct="0">
              <a:defRPr kumimoji="1" sz="1500">
                <a:solidFill>
                  <a:schemeClr val="tx1"/>
                </a:solidFill>
                <a:latin typeface="Arial" charset="0"/>
                <a:ea typeface="ＭＳ Ｐゴシック" charset="-128"/>
              </a:defRPr>
            </a:lvl2pPr>
            <a:lvl3pPr marL="1143000" indent="-228600" defTabSz="1357313" eaLnBrk="0" hangingPunct="0">
              <a:defRPr kumimoji="1" sz="1500">
                <a:solidFill>
                  <a:schemeClr val="tx1"/>
                </a:solidFill>
                <a:latin typeface="Arial" charset="0"/>
                <a:ea typeface="ＭＳ Ｐゴシック" charset="-128"/>
              </a:defRPr>
            </a:lvl3pPr>
            <a:lvl4pPr marL="1600200" indent="-228600" defTabSz="1357313" eaLnBrk="0" hangingPunct="0">
              <a:defRPr kumimoji="1" sz="1500">
                <a:solidFill>
                  <a:schemeClr val="tx1"/>
                </a:solidFill>
                <a:latin typeface="Arial" charset="0"/>
                <a:ea typeface="ＭＳ Ｐゴシック" charset="-128"/>
              </a:defRPr>
            </a:lvl4pPr>
            <a:lvl5pPr marL="2057400" indent="-228600" defTabSz="1357313" eaLnBrk="0" hangingPunct="0">
              <a:defRPr kumimoji="1" sz="1500">
                <a:solidFill>
                  <a:schemeClr val="tx1"/>
                </a:solidFill>
                <a:latin typeface="Arial" charset="0"/>
                <a:ea typeface="ＭＳ Ｐゴシック" charset="-128"/>
              </a:defRPr>
            </a:lvl5pPr>
            <a:lvl6pPr marL="2514600" indent="-228600" defTabSz="1357313" eaLnBrk="0" fontAlgn="base" hangingPunct="0">
              <a:spcBef>
                <a:spcPct val="0"/>
              </a:spcBef>
              <a:spcAft>
                <a:spcPct val="0"/>
              </a:spcAft>
              <a:defRPr kumimoji="1" sz="1500">
                <a:solidFill>
                  <a:schemeClr val="tx1"/>
                </a:solidFill>
                <a:latin typeface="Arial" charset="0"/>
                <a:ea typeface="ＭＳ Ｐゴシック" charset="-128"/>
              </a:defRPr>
            </a:lvl6pPr>
            <a:lvl7pPr marL="2971800" indent="-228600" defTabSz="1357313" eaLnBrk="0" fontAlgn="base" hangingPunct="0">
              <a:spcBef>
                <a:spcPct val="0"/>
              </a:spcBef>
              <a:spcAft>
                <a:spcPct val="0"/>
              </a:spcAft>
              <a:defRPr kumimoji="1" sz="1500">
                <a:solidFill>
                  <a:schemeClr val="tx1"/>
                </a:solidFill>
                <a:latin typeface="Arial" charset="0"/>
                <a:ea typeface="ＭＳ Ｐゴシック" charset="-128"/>
              </a:defRPr>
            </a:lvl7pPr>
            <a:lvl8pPr marL="3429000" indent="-228600" defTabSz="1357313" eaLnBrk="0" fontAlgn="base" hangingPunct="0">
              <a:spcBef>
                <a:spcPct val="0"/>
              </a:spcBef>
              <a:spcAft>
                <a:spcPct val="0"/>
              </a:spcAft>
              <a:defRPr kumimoji="1" sz="1500">
                <a:solidFill>
                  <a:schemeClr val="tx1"/>
                </a:solidFill>
                <a:latin typeface="Arial" charset="0"/>
                <a:ea typeface="ＭＳ Ｐゴシック" charset="-128"/>
              </a:defRPr>
            </a:lvl8pPr>
            <a:lvl9pPr marL="3886200" indent="-228600" defTabSz="1357313" eaLnBrk="0" fontAlgn="base" hangingPunct="0">
              <a:spcBef>
                <a:spcPct val="0"/>
              </a:spcBef>
              <a:spcAft>
                <a:spcPct val="0"/>
              </a:spcAft>
              <a:defRPr kumimoji="1" sz="1500">
                <a:solidFill>
                  <a:schemeClr val="tx1"/>
                </a:solidFill>
                <a:latin typeface="Arial" charset="0"/>
                <a:ea typeface="ＭＳ Ｐゴシック" charset="-128"/>
              </a:defRPr>
            </a:lvl9pPr>
          </a:lstStyle>
          <a:p>
            <a:pPr algn="ctr" eaLnBrk="1" hangingPunct="1">
              <a:spcBef>
                <a:spcPct val="50000"/>
              </a:spcBef>
            </a:pPr>
            <a:r>
              <a:rPr lang="ja-JP" altLang="en-US" sz="1200" dirty="0">
                <a:latin typeface="ＭＳ ゴシック" pitchFamily="49" charset="-128"/>
                <a:ea typeface="ＭＳ ゴシック" pitchFamily="49" charset="-128"/>
              </a:rPr>
              <a:t>加入者ａ氏</a:t>
            </a:r>
          </a:p>
        </p:txBody>
      </p:sp>
      <p:sp>
        <p:nvSpPr>
          <p:cNvPr id="4" name="フリーフォーム 3"/>
          <p:cNvSpPr/>
          <p:nvPr/>
        </p:nvSpPr>
        <p:spPr bwMode="auto">
          <a:xfrm>
            <a:off x="4205958" y="5886604"/>
            <a:ext cx="1543050" cy="336550"/>
          </a:xfrm>
          <a:custGeom>
            <a:avLst/>
            <a:gdLst>
              <a:gd name="connsiteX0" fmla="*/ 0 w 1581150"/>
              <a:gd name="connsiteY0" fmla="*/ 57150 h 438484"/>
              <a:gd name="connsiteX1" fmla="*/ 771525 w 1581150"/>
              <a:gd name="connsiteY1" fmla="*/ 438150 h 438484"/>
              <a:gd name="connsiteX2" fmla="*/ 1581150 w 1581150"/>
              <a:gd name="connsiteY2" fmla="*/ 0 h 438484"/>
            </a:gdLst>
            <a:ahLst/>
            <a:cxnLst>
              <a:cxn ang="0">
                <a:pos x="connsiteX0" y="connsiteY0"/>
              </a:cxn>
              <a:cxn ang="0">
                <a:pos x="connsiteX1" y="connsiteY1"/>
              </a:cxn>
              <a:cxn ang="0">
                <a:pos x="connsiteX2" y="connsiteY2"/>
              </a:cxn>
            </a:cxnLst>
            <a:rect l="l" t="t" r="r" b="b"/>
            <a:pathLst>
              <a:path w="1581150" h="438484">
                <a:moveTo>
                  <a:pt x="0" y="57150"/>
                </a:moveTo>
                <a:cubicBezTo>
                  <a:pt x="254000" y="252412"/>
                  <a:pt x="508000" y="447675"/>
                  <a:pt x="771525" y="438150"/>
                </a:cubicBezTo>
                <a:cubicBezTo>
                  <a:pt x="1035050" y="428625"/>
                  <a:pt x="1308100" y="214312"/>
                  <a:pt x="1581150" y="0"/>
                </a:cubicBezTo>
              </a:path>
            </a:pathLst>
          </a:custGeom>
          <a:noFill/>
          <a:ln w="34925" cap="flat" cmpd="sng" algn="ctr">
            <a:solidFill>
              <a:schemeClr val="accent2">
                <a:lumMod val="75000"/>
              </a:schemeClr>
            </a:solidFill>
            <a:prstDash val="solid"/>
            <a:round/>
            <a:headEnd type="none" w="med" len="med"/>
            <a:tailEnd type="triangle" w="med" len="med"/>
          </a:ln>
          <a:effectLst/>
        </p:spPr>
        <p:txBody>
          <a:bodyPr/>
          <a:lstStyle/>
          <a:p>
            <a:pPr defTabSz="1108075">
              <a:defRPr/>
            </a:pPr>
            <a:endParaRPr lang="ja-JP" altLang="en-US" sz="2200">
              <a:ea typeface="ＭＳ ゴシック" pitchFamily="49" charset="-128"/>
            </a:endParaRPr>
          </a:p>
        </p:txBody>
      </p:sp>
      <p:sp>
        <p:nvSpPr>
          <p:cNvPr id="14367" name="Text Box 41"/>
          <p:cNvSpPr txBox="1">
            <a:spLocks noChangeArrowheads="1"/>
          </p:cNvSpPr>
          <p:nvPr/>
        </p:nvSpPr>
        <p:spPr bwMode="auto">
          <a:xfrm>
            <a:off x="4713958" y="6296179"/>
            <a:ext cx="547687" cy="273050"/>
          </a:xfrm>
          <a:prstGeom prst="rect">
            <a:avLst/>
          </a:prstGeom>
          <a:solidFill>
            <a:srgbClr val="CCFFCC"/>
          </a:solidFill>
          <a:ln w="9525" algn="ctr">
            <a:solidFill>
              <a:schemeClr val="tx1"/>
            </a:solidFill>
            <a:miter lim="800000"/>
            <a:headEnd/>
            <a:tailEnd/>
          </a:ln>
        </p:spPr>
        <p:txBody>
          <a:bodyPr lIns="36000" tIns="36000" rIns="36000" bIns="36000">
            <a:spAutoFit/>
          </a:bodyPr>
          <a:lstStyle>
            <a:lvl1pPr defTabSz="1357313" eaLnBrk="0" hangingPunct="0">
              <a:defRPr kumimoji="1" sz="1500">
                <a:solidFill>
                  <a:schemeClr val="tx1"/>
                </a:solidFill>
                <a:latin typeface="Arial" charset="0"/>
                <a:ea typeface="ＭＳ Ｐゴシック" charset="-128"/>
              </a:defRPr>
            </a:lvl1pPr>
            <a:lvl2pPr marL="742950" indent="-285750" defTabSz="1357313" eaLnBrk="0" hangingPunct="0">
              <a:defRPr kumimoji="1" sz="1500">
                <a:solidFill>
                  <a:schemeClr val="tx1"/>
                </a:solidFill>
                <a:latin typeface="Arial" charset="0"/>
                <a:ea typeface="ＭＳ Ｐゴシック" charset="-128"/>
              </a:defRPr>
            </a:lvl2pPr>
            <a:lvl3pPr marL="1143000" indent="-228600" defTabSz="1357313" eaLnBrk="0" hangingPunct="0">
              <a:defRPr kumimoji="1" sz="1500">
                <a:solidFill>
                  <a:schemeClr val="tx1"/>
                </a:solidFill>
                <a:latin typeface="Arial" charset="0"/>
                <a:ea typeface="ＭＳ Ｐゴシック" charset="-128"/>
              </a:defRPr>
            </a:lvl3pPr>
            <a:lvl4pPr marL="1600200" indent="-228600" defTabSz="1357313" eaLnBrk="0" hangingPunct="0">
              <a:defRPr kumimoji="1" sz="1500">
                <a:solidFill>
                  <a:schemeClr val="tx1"/>
                </a:solidFill>
                <a:latin typeface="Arial" charset="0"/>
                <a:ea typeface="ＭＳ Ｐゴシック" charset="-128"/>
              </a:defRPr>
            </a:lvl4pPr>
            <a:lvl5pPr marL="2057400" indent="-228600" defTabSz="1357313" eaLnBrk="0" hangingPunct="0">
              <a:defRPr kumimoji="1" sz="1500">
                <a:solidFill>
                  <a:schemeClr val="tx1"/>
                </a:solidFill>
                <a:latin typeface="Arial" charset="0"/>
                <a:ea typeface="ＭＳ Ｐゴシック" charset="-128"/>
              </a:defRPr>
            </a:lvl5pPr>
            <a:lvl6pPr marL="2514600" indent="-228600" defTabSz="1357313" eaLnBrk="0" fontAlgn="base" hangingPunct="0">
              <a:spcBef>
                <a:spcPct val="0"/>
              </a:spcBef>
              <a:spcAft>
                <a:spcPct val="0"/>
              </a:spcAft>
              <a:defRPr kumimoji="1" sz="1500">
                <a:solidFill>
                  <a:schemeClr val="tx1"/>
                </a:solidFill>
                <a:latin typeface="Arial" charset="0"/>
                <a:ea typeface="ＭＳ Ｐゴシック" charset="-128"/>
              </a:defRPr>
            </a:lvl6pPr>
            <a:lvl7pPr marL="2971800" indent="-228600" defTabSz="1357313" eaLnBrk="0" fontAlgn="base" hangingPunct="0">
              <a:spcBef>
                <a:spcPct val="0"/>
              </a:spcBef>
              <a:spcAft>
                <a:spcPct val="0"/>
              </a:spcAft>
              <a:defRPr kumimoji="1" sz="1500">
                <a:solidFill>
                  <a:schemeClr val="tx1"/>
                </a:solidFill>
                <a:latin typeface="Arial" charset="0"/>
                <a:ea typeface="ＭＳ Ｐゴシック" charset="-128"/>
              </a:defRPr>
            </a:lvl7pPr>
            <a:lvl8pPr marL="3429000" indent="-228600" defTabSz="1357313" eaLnBrk="0" fontAlgn="base" hangingPunct="0">
              <a:spcBef>
                <a:spcPct val="0"/>
              </a:spcBef>
              <a:spcAft>
                <a:spcPct val="0"/>
              </a:spcAft>
              <a:defRPr kumimoji="1" sz="1500">
                <a:solidFill>
                  <a:schemeClr val="tx1"/>
                </a:solidFill>
                <a:latin typeface="Arial" charset="0"/>
                <a:ea typeface="ＭＳ Ｐゴシック" charset="-128"/>
              </a:defRPr>
            </a:lvl8pPr>
            <a:lvl9pPr marL="3886200" indent="-228600" defTabSz="1357313" eaLnBrk="0" fontAlgn="base" hangingPunct="0">
              <a:spcBef>
                <a:spcPct val="0"/>
              </a:spcBef>
              <a:spcAft>
                <a:spcPct val="0"/>
              </a:spcAft>
              <a:defRPr kumimoji="1" sz="1500">
                <a:solidFill>
                  <a:schemeClr val="tx1"/>
                </a:solidFill>
                <a:latin typeface="Arial" charset="0"/>
                <a:ea typeface="ＭＳ Ｐゴシック" charset="-128"/>
              </a:defRPr>
            </a:lvl9pPr>
          </a:lstStyle>
          <a:p>
            <a:pPr algn="ctr" eaLnBrk="1" hangingPunct="1">
              <a:spcBef>
                <a:spcPct val="50000"/>
              </a:spcBef>
            </a:pPr>
            <a:r>
              <a:rPr lang="ja-JP" altLang="en-US" sz="1300" dirty="0">
                <a:latin typeface="ＭＳ ゴシック" pitchFamily="49" charset="-128"/>
                <a:ea typeface="ＭＳ ゴシック" pitchFamily="49" charset="-128"/>
              </a:rPr>
              <a:t>転居</a:t>
            </a:r>
          </a:p>
        </p:txBody>
      </p:sp>
      <p:sp>
        <p:nvSpPr>
          <p:cNvPr id="14368" name="Text Box 37"/>
          <p:cNvSpPr txBox="1">
            <a:spLocks noChangeArrowheads="1"/>
          </p:cNvSpPr>
          <p:nvPr/>
        </p:nvSpPr>
        <p:spPr bwMode="auto">
          <a:xfrm>
            <a:off x="236538" y="5445125"/>
            <a:ext cx="2268189" cy="738646"/>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lgn="ctr">
                <a:solidFill>
                  <a:schemeClr val="tx1"/>
                </a:solidFill>
                <a:prstDash val="dash"/>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21" tIns="45711" rIns="91421" bIns="45711">
            <a:spAutoFit/>
          </a:bodyPr>
          <a:lstStyle>
            <a:lvl1pPr defTabSz="1357313" eaLnBrk="0" hangingPunct="0">
              <a:defRPr kumimoji="1" sz="1500">
                <a:solidFill>
                  <a:schemeClr val="tx1"/>
                </a:solidFill>
                <a:latin typeface="Arial" charset="0"/>
                <a:ea typeface="ＭＳ Ｐゴシック" charset="-128"/>
              </a:defRPr>
            </a:lvl1pPr>
            <a:lvl2pPr marL="742950" indent="-285750" defTabSz="1357313" eaLnBrk="0" hangingPunct="0">
              <a:defRPr kumimoji="1" sz="1500">
                <a:solidFill>
                  <a:schemeClr val="tx1"/>
                </a:solidFill>
                <a:latin typeface="Arial" charset="0"/>
                <a:ea typeface="ＭＳ Ｐゴシック" charset="-128"/>
              </a:defRPr>
            </a:lvl2pPr>
            <a:lvl3pPr marL="1143000" indent="-228600" defTabSz="1357313" eaLnBrk="0" hangingPunct="0">
              <a:defRPr kumimoji="1" sz="1500">
                <a:solidFill>
                  <a:schemeClr val="tx1"/>
                </a:solidFill>
                <a:latin typeface="Arial" charset="0"/>
                <a:ea typeface="ＭＳ Ｐゴシック" charset="-128"/>
              </a:defRPr>
            </a:lvl3pPr>
            <a:lvl4pPr marL="1600200" indent="-228600" defTabSz="1357313" eaLnBrk="0" hangingPunct="0">
              <a:defRPr kumimoji="1" sz="1500">
                <a:solidFill>
                  <a:schemeClr val="tx1"/>
                </a:solidFill>
                <a:latin typeface="Arial" charset="0"/>
                <a:ea typeface="ＭＳ Ｐゴシック" charset="-128"/>
              </a:defRPr>
            </a:lvl4pPr>
            <a:lvl5pPr marL="2057400" indent="-228600" defTabSz="1357313" eaLnBrk="0" hangingPunct="0">
              <a:defRPr kumimoji="1" sz="1500">
                <a:solidFill>
                  <a:schemeClr val="tx1"/>
                </a:solidFill>
                <a:latin typeface="Arial" charset="0"/>
                <a:ea typeface="ＭＳ Ｐゴシック" charset="-128"/>
              </a:defRPr>
            </a:lvl5pPr>
            <a:lvl6pPr marL="2514600" indent="-228600" defTabSz="1357313" eaLnBrk="0" fontAlgn="base" hangingPunct="0">
              <a:spcBef>
                <a:spcPct val="0"/>
              </a:spcBef>
              <a:spcAft>
                <a:spcPct val="0"/>
              </a:spcAft>
              <a:defRPr kumimoji="1" sz="1500">
                <a:solidFill>
                  <a:schemeClr val="tx1"/>
                </a:solidFill>
                <a:latin typeface="Arial" charset="0"/>
                <a:ea typeface="ＭＳ Ｐゴシック" charset="-128"/>
              </a:defRPr>
            </a:lvl6pPr>
            <a:lvl7pPr marL="2971800" indent="-228600" defTabSz="1357313" eaLnBrk="0" fontAlgn="base" hangingPunct="0">
              <a:spcBef>
                <a:spcPct val="0"/>
              </a:spcBef>
              <a:spcAft>
                <a:spcPct val="0"/>
              </a:spcAft>
              <a:defRPr kumimoji="1" sz="1500">
                <a:solidFill>
                  <a:schemeClr val="tx1"/>
                </a:solidFill>
                <a:latin typeface="Arial" charset="0"/>
                <a:ea typeface="ＭＳ Ｐゴシック" charset="-128"/>
              </a:defRPr>
            </a:lvl7pPr>
            <a:lvl8pPr marL="3429000" indent="-228600" defTabSz="1357313" eaLnBrk="0" fontAlgn="base" hangingPunct="0">
              <a:spcBef>
                <a:spcPct val="0"/>
              </a:spcBef>
              <a:spcAft>
                <a:spcPct val="0"/>
              </a:spcAft>
              <a:defRPr kumimoji="1" sz="1500">
                <a:solidFill>
                  <a:schemeClr val="tx1"/>
                </a:solidFill>
                <a:latin typeface="Arial" charset="0"/>
                <a:ea typeface="ＭＳ Ｐゴシック" charset="-128"/>
              </a:defRPr>
            </a:lvl8pPr>
            <a:lvl9pPr marL="3886200" indent="-228600" defTabSz="1357313" eaLnBrk="0" fontAlgn="base" hangingPunct="0">
              <a:spcBef>
                <a:spcPct val="0"/>
              </a:spcBef>
              <a:spcAft>
                <a:spcPct val="0"/>
              </a:spcAft>
              <a:defRPr kumimoji="1" sz="1500">
                <a:solidFill>
                  <a:schemeClr val="tx1"/>
                </a:solidFill>
                <a:latin typeface="Arial" charset="0"/>
                <a:ea typeface="ＭＳ Ｐゴシック" charset="-128"/>
              </a:defRPr>
            </a:lvl9pPr>
          </a:lstStyle>
          <a:p>
            <a:pPr eaLnBrk="1" hangingPunct="1">
              <a:spcBef>
                <a:spcPct val="50000"/>
              </a:spcBef>
            </a:pPr>
            <a:r>
              <a:rPr lang="ja-JP" altLang="en-US" sz="1400" dirty="0" smtClean="0">
                <a:latin typeface="ＭＳ ゴシック" pitchFamily="49" charset="-128"/>
                <a:ea typeface="ＭＳ ゴシック" pitchFamily="49" charset="-128"/>
              </a:rPr>
              <a:t>加入者</a:t>
            </a:r>
            <a:r>
              <a:rPr lang="en-US" altLang="ja-JP" sz="1400" dirty="0" smtClean="0">
                <a:latin typeface="ＭＳ ゴシック" pitchFamily="49" charset="-128"/>
                <a:ea typeface="ＭＳ ゴシック" pitchFamily="49" charset="-128"/>
              </a:rPr>
              <a:t>a</a:t>
            </a:r>
            <a:r>
              <a:rPr lang="ja-JP" altLang="en-US" sz="1400" dirty="0" smtClean="0">
                <a:latin typeface="ＭＳ ゴシック" pitchFamily="49" charset="-128"/>
                <a:ea typeface="ＭＳ ゴシック" pitchFamily="49" charset="-128"/>
              </a:rPr>
              <a:t>氏がＡ</a:t>
            </a:r>
            <a:r>
              <a:rPr lang="zh-TW" altLang="en-US" sz="1400" dirty="0" smtClean="0">
                <a:latin typeface="ＭＳ ゴシック" pitchFamily="49" charset="-128"/>
                <a:ea typeface="ＭＳ ゴシック" pitchFamily="49" charset="-128"/>
              </a:rPr>
              <a:t>農協</a:t>
            </a:r>
            <a:r>
              <a:rPr lang="ja-JP" altLang="en-US" sz="1400" dirty="0" smtClean="0">
                <a:latin typeface="ＭＳ ゴシック" pitchFamily="49" charset="-128"/>
                <a:ea typeface="ＭＳ ゴシック" pitchFamily="49" charset="-128"/>
              </a:rPr>
              <a:t>の管轄</a:t>
            </a:r>
            <a:r>
              <a:rPr lang="ja-JP" altLang="en-US" sz="1400" dirty="0">
                <a:latin typeface="ＭＳ ゴシック" pitchFamily="49" charset="-128"/>
                <a:ea typeface="ＭＳ ゴシック" pitchFamily="49" charset="-128"/>
              </a:rPr>
              <a:t>エリア</a:t>
            </a:r>
            <a:r>
              <a:rPr lang="ja-JP" altLang="en-US" sz="1400" dirty="0" smtClean="0">
                <a:latin typeface="ＭＳ ゴシック" pitchFamily="49" charset="-128"/>
                <a:ea typeface="ＭＳ ゴシック" pitchFamily="49" charset="-128"/>
              </a:rPr>
              <a:t>に転入</a:t>
            </a:r>
            <a:r>
              <a:rPr lang="ja-JP" altLang="en-US" sz="1400" dirty="0">
                <a:latin typeface="ＭＳ ゴシック" pitchFamily="49" charset="-128"/>
                <a:ea typeface="ＭＳ ゴシック" pitchFamily="49" charset="-128"/>
              </a:rPr>
              <a:t>して</a:t>
            </a:r>
            <a:r>
              <a:rPr lang="ja-JP" altLang="en-US" sz="1400" dirty="0" smtClean="0">
                <a:latin typeface="ＭＳ ゴシック" pitchFamily="49" charset="-128"/>
                <a:ea typeface="ＭＳ ゴシック" pitchFamily="49" charset="-128"/>
              </a:rPr>
              <a:t>きたが、手続を行っていない場合</a:t>
            </a:r>
            <a:endParaRPr lang="ja-JP" altLang="en-US" sz="1400" dirty="0">
              <a:latin typeface="ＭＳ ゴシック" pitchFamily="49" charset="-128"/>
              <a:ea typeface="ＭＳ ゴシック" pitchFamily="49" charset="-128"/>
            </a:endParaRPr>
          </a:p>
        </p:txBody>
      </p:sp>
      <p:sp>
        <p:nvSpPr>
          <p:cNvPr id="35" name="Text Box 31"/>
          <p:cNvSpPr txBox="1">
            <a:spLocks noChangeArrowheads="1"/>
          </p:cNvSpPr>
          <p:nvPr/>
        </p:nvSpPr>
        <p:spPr bwMode="auto">
          <a:xfrm>
            <a:off x="7453330" y="3717032"/>
            <a:ext cx="898937" cy="276981"/>
          </a:xfrm>
          <a:prstGeom prst="rect">
            <a:avLst/>
          </a:prstGeom>
          <a:solidFill>
            <a:schemeClr val="bg1"/>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21" tIns="45711" rIns="91421" bIns="45711">
            <a:spAutoFit/>
          </a:bodyPr>
          <a:lstStyle>
            <a:lvl1pPr defTabSz="1357313" eaLnBrk="0" hangingPunct="0">
              <a:defRPr kumimoji="1" sz="1500">
                <a:solidFill>
                  <a:schemeClr val="tx1"/>
                </a:solidFill>
                <a:latin typeface="Arial" charset="0"/>
                <a:ea typeface="ＭＳ Ｐゴシック" charset="-128"/>
              </a:defRPr>
            </a:lvl1pPr>
            <a:lvl2pPr marL="742950" indent="-285750" defTabSz="1357313" eaLnBrk="0" hangingPunct="0">
              <a:defRPr kumimoji="1" sz="1500">
                <a:solidFill>
                  <a:schemeClr val="tx1"/>
                </a:solidFill>
                <a:latin typeface="Arial" charset="0"/>
                <a:ea typeface="ＭＳ Ｐゴシック" charset="-128"/>
              </a:defRPr>
            </a:lvl2pPr>
            <a:lvl3pPr marL="1143000" indent="-228600" defTabSz="1357313" eaLnBrk="0" hangingPunct="0">
              <a:defRPr kumimoji="1" sz="1500">
                <a:solidFill>
                  <a:schemeClr val="tx1"/>
                </a:solidFill>
                <a:latin typeface="Arial" charset="0"/>
                <a:ea typeface="ＭＳ Ｐゴシック" charset="-128"/>
              </a:defRPr>
            </a:lvl3pPr>
            <a:lvl4pPr marL="1600200" indent="-228600" defTabSz="1357313" eaLnBrk="0" hangingPunct="0">
              <a:defRPr kumimoji="1" sz="1500">
                <a:solidFill>
                  <a:schemeClr val="tx1"/>
                </a:solidFill>
                <a:latin typeface="Arial" charset="0"/>
                <a:ea typeface="ＭＳ Ｐゴシック" charset="-128"/>
              </a:defRPr>
            </a:lvl4pPr>
            <a:lvl5pPr marL="2057400" indent="-228600" defTabSz="1357313" eaLnBrk="0" hangingPunct="0">
              <a:defRPr kumimoji="1" sz="1500">
                <a:solidFill>
                  <a:schemeClr val="tx1"/>
                </a:solidFill>
                <a:latin typeface="Arial" charset="0"/>
                <a:ea typeface="ＭＳ Ｐゴシック" charset="-128"/>
              </a:defRPr>
            </a:lvl5pPr>
            <a:lvl6pPr marL="2514600" indent="-228600" defTabSz="1357313" eaLnBrk="0" fontAlgn="base" hangingPunct="0">
              <a:spcBef>
                <a:spcPct val="0"/>
              </a:spcBef>
              <a:spcAft>
                <a:spcPct val="0"/>
              </a:spcAft>
              <a:defRPr kumimoji="1" sz="1500">
                <a:solidFill>
                  <a:schemeClr val="tx1"/>
                </a:solidFill>
                <a:latin typeface="Arial" charset="0"/>
                <a:ea typeface="ＭＳ Ｐゴシック" charset="-128"/>
              </a:defRPr>
            </a:lvl6pPr>
            <a:lvl7pPr marL="2971800" indent="-228600" defTabSz="1357313" eaLnBrk="0" fontAlgn="base" hangingPunct="0">
              <a:spcBef>
                <a:spcPct val="0"/>
              </a:spcBef>
              <a:spcAft>
                <a:spcPct val="0"/>
              </a:spcAft>
              <a:defRPr kumimoji="1" sz="1500">
                <a:solidFill>
                  <a:schemeClr val="tx1"/>
                </a:solidFill>
                <a:latin typeface="Arial" charset="0"/>
                <a:ea typeface="ＭＳ Ｐゴシック" charset="-128"/>
              </a:defRPr>
            </a:lvl7pPr>
            <a:lvl8pPr marL="3429000" indent="-228600" defTabSz="1357313" eaLnBrk="0" fontAlgn="base" hangingPunct="0">
              <a:spcBef>
                <a:spcPct val="0"/>
              </a:spcBef>
              <a:spcAft>
                <a:spcPct val="0"/>
              </a:spcAft>
              <a:defRPr kumimoji="1" sz="1500">
                <a:solidFill>
                  <a:schemeClr val="tx1"/>
                </a:solidFill>
                <a:latin typeface="Arial" charset="0"/>
                <a:ea typeface="ＭＳ Ｐゴシック" charset="-128"/>
              </a:defRPr>
            </a:lvl8pPr>
            <a:lvl9pPr marL="3886200" indent="-228600" defTabSz="1357313" eaLnBrk="0" fontAlgn="base" hangingPunct="0">
              <a:spcBef>
                <a:spcPct val="0"/>
              </a:spcBef>
              <a:spcAft>
                <a:spcPct val="0"/>
              </a:spcAft>
              <a:defRPr kumimoji="1" sz="1500">
                <a:solidFill>
                  <a:schemeClr val="tx1"/>
                </a:solidFill>
                <a:latin typeface="Arial" charset="0"/>
                <a:ea typeface="ＭＳ Ｐゴシック" charset="-128"/>
              </a:defRPr>
            </a:lvl9pPr>
          </a:lstStyle>
          <a:p>
            <a:pPr algn="ctr" eaLnBrk="1" hangingPunct="1">
              <a:spcBef>
                <a:spcPct val="50000"/>
              </a:spcBef>
            </a:pPr>
            <a:r>
              <a:rPr lang="ja-JP" altLang="en-US" sz="1200" dirty="0" smtClean="0">
                <a:latin typeface="ＭＳ ゴシック" pitchFamily="49" charset="-128"/>
                <a:ea typeface="ＭＳ ゴシック" pitchFamily="49" charset="-128"/>
              </a:rPr>
              <a:t>Ｂ農協</a:t>
            </a:r>
            <a:endParaRPr lang="ja-JP" altLang="en-US" sz="1200" dirty="0">
              <a:latin typeface="ＭＳ ゴシック" pitchFamily="49" charset="-128"/>
              <a:ea typeface="ＭＳ ゴシック" pitchFamily="49" charset="-128"/>
            </a:endParaRPr>
          </a:p>
        </p:txBody>
      </p:sp>
      <p:sp>
        <p:nvSpPr>
          <p:cNvPr id="36" name="Text Box 44"/>
          <p:cNvSpPr txBox="1">
            <a:spLocks noChangeArrowheads="1"/>
          </p:cNvSpPr>
          <p:nvPr/>
        </p:nvSpPr>
        <p:spPr bwMode="auto">
          <a:xfrm>
            <a:off x="2868125" y="5229200"/>
            <a:ext cx="1341454" cy="257369"/>
          </a:xfrm>
          <a:prstGeom prst="rect">
            <a:avLst/>
          </a:prstGeom>
          <a:solidFill>
            <a:schemeClr val="bg1"/>
          </a:solidFill>
          <a:ln w="31750"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36000" tIns="36000" rIns="36000" bIns="36000">
            <a:spAutoFit/>
          </a:bodyPr>
          <a:lstStyle>
            <a:lvl1pPr defTabSz="1357313" eaLnBrk="0" hangingPunct="0">
              <a:defRPr kumimoji="1" sz="1500">
                <a:solidFill>
                  <a:schemeClr val="tx1"/>
                </a:solidFill>
                <a:latin typeface="Arial" charset="0"/>
                <a:ea typeface="ＭＳ Ｐゴシック" charset="-128"/>
              </a:defRPr>
            </a:lvl1pPr>
            <a:lvl2pPr marL="742950" indent="-285750" defTabSz="1357313" eaLnBrk="0" hangingPunct="0">
              <a:defRPr kumimoji="1" sz="1500">
                <a:solidFill>
                  <a:schemeClr val="tx1"/>
                </a:solidFill>
                <a:latin typeface="Arial" charset="0"/>
                <a:ea typeface="ＭＳ Ｐゴシック" charset="-128"/>
              </a:defRPr>
            </a:lvl2pPr>
            <a:lvl3pPr marL="1143000" indent="-228600" defTabSz="1357313" eaLnBrk="0" hangingPunct="0">
              <a:defRPr kumimoji="1" sz="1500">
                <a:solidFill>
                  <a:schemeClr val="tx1"/>
                </a:solidFill>
                <a:latin typeface="Arial" charset="0"/>
                <a:ea typeface="ＭＳ Ｐゴシック" charset="-128"/>
              </a:defRPr>
            </a:lvl3pPr>
            <a:lvl4pPr marL="1600200" indent="-228600" defTabSz="1357313" eaLnBrk="0" hangingPunct="0">
              <a:defRPr kumimoji="1" sz="1500">
                <a:solidFill>
                  <a:schemeClr val="tx1"/>
                </a:solidFill>
                <a:latin typeface="Arial" charset="0"/>
                <a:ea typeface="ＭＳ Ｐゴシック" charset="-128"/>
              </a:defRPr>
            </a:lvl4pPr>
            <a:lvl5pPr marL="2057400" indent="-228600" defTabSz="1357313" eaLnBrk="0" hangingPunct="0">
              <a:defRPr kumimoji="1" sz="1500">
                <a:solidFill>
                  <a:schemeClr val="tx1"/>
                </a:solidFill>
                <a:latin typeface="Arial" charset="0"/>
                <a:ea typeface="ＭＳ Ｐゴシック" charset="-128"/>
              </a:defRPr>
            </a:lvl5pPr>
            <a:lvl6pPr marL="2514600" indent="-228600" defTabSz="1357313" eaLnBrk="0" fontAlgn="base" hangingPunct="0">
              <a:spcBef>
                <a:spcPct val="0"/>
              </a:spcBef>
              <a:spcAft>
                <a:spcPct val="0"/>
              </a:spcAft>
              <a:defRPr kumimoji="1" sz="1500">
                <a:solidFill>
                  <a:schemeClr val="tx1"/>
                </a:solidFill>
                <a:latin typeface="Arial" charset="0"/>
                <a:ea typeface="ＭＳ Ｐゴシック" charset="-128"/>
              </a:defRPr>
            </a:lvl6pPr>
            <a:lvl7pPr marL="2971800" indent="-228600" defTabSz="1357313" eaLnBrk="0" fontAlgn="base" hangingPunct="0">
              <a:spcBef>
                <a:spcPct val="0"/>
              </a:spcBef>
              <a:spcAft>
                <a:spcPct val="0"/>
              </a:spcAft>
              <a:defRPr kumimoji="1" sz="1500">
                <a:solidFill>
                  <a:schemeClr val="tx1"/>
                </a:solidFill>
                <a:latin typeface="Arial" charset="0"/>
                <a:ea typeface="ＭＳ Ｐゴシック" charset="-128"/>
              </a:defRPr>
            </a:lvl7pPr>
            <a:lvl8pPr marL="3429000" indent="-228600" defTabSz="1357313" eaLnBrk="0" fontAlgn="base" hangingPunct="0">
              <a:spcBef>
                <a:spcPct val="0"/>
              </a:spcBef>
              <a:spcAft>
                <a:spcPct val="0"/>
              </a:spcAft>
              <a:defRPr kumimoji="1" sz="1500">
                <a:solidFill>
                  <a:schemeClr val="tx1"/>
                </a:solidFill>
                <a:latin typeface="Arial" charset="0"/>
                <a:ea typeface="ＭＳ Ｐゴシック" charset="-128"/>
              </a:defRPr>
            </a:lvl8pPr>
            <a:lvl9pPr marL="3886200" indent="-228600" defTabSz="1357313" eaLnBrk="0" fontAlgn="base" hangingPunct="0">
              <a:spcBef>
                <a:spcPct val="0"/>
              </a:spcBef>
              <a:spcAft>
                <a:spcPct val="0"/>
              </a:spcAft>
              <a:defRPr kumimoji="1" sz="1500">
                <a:solidFill>
                  <a:schemeClr val="tx1"/>
                </a:solidFill>
                <a:latin typeface="Arial" charset="0"/>
                <a:ea typeface="ＭＳ Ｐゴシック" charset="-128"/>
              </a:defRPr>
            </a:lvl9pPr>
          </a:lstStyle>
          <a:p>
            <a:pPr algn="ctr" eaLnBrk="1" hangingPunct="1">
              <a:spcBef>
                <a:spcPct val="50000"/>
              </a:spcBef>
            </a:pPr>
            <a:r>
              <a:rPr lang="ja-JP" altLang="en-US" sz="1200" dirty="0" smtClean="0">
                <a:latin typeface="ＭＳ ゴシック" pitchFamily="49" charset="-128"/>
                <a:ea typeface="ＭＳ ゴシック" pitchFamily="49" charset="-128"/>
              </a:rPr>
              <a:t>Ｂ農協</a:t>
            </a:r>
            <a:endParaRPr lang="ja-JP" altLang="en-US" sz="1200" b="1" dirty="0">
              <a:latin typeface="ＭＳ ゴシック" pitchFamily="49" charset="-128"/>
              <a:ea typeface="ＭＳ ゴシック" pitchFamily="49" charset="-128"/>
            </a:endParaRPr>
          </a:p>
        </p:txBody>
      </p:sp>
      <p:sp>
        <p:nvSpPr>
          <p:cNvPr id="37" name="角丸四角形吹き出し 11"/>
          <p:cNvSpPr>
            <a:spLocks noChangeArrowheads="1"/>
          </p:cNvSpPr>
          <p:nvPr/>
        </p:nvSpPr>
        <p:spPr bwMode="auto">
          <a:xfrm>
            <a:off x="7502828" y="5029750"/>
            <a:ext cx="1950765" cy="744449"/>
          </a:xfrm>
          <a:prstGeom prst="wedgeRoundRectCallout">
            <a:avLst>
              <a:gd name="adj1" fmla="val -101354"/>
              <a:gd name="adj2" fmla="val 44681"/>
              <a:gd name="adj3" fmla="val 16667"/>
            </a:avLst>
          </a:prstGeom>
          <a:solidFill>
            <a:srgbClr val="CCFFCC"/>
          </a:solidFill>
          <a:ln w="9525" algn="ctr">
            <a:solidFill>
              <a:schemeClr val="tx1"/>
            </a:solidFill>
            <a:round/>
            <a:headEnd/>
            <a:tailEnd/>
          </a:ln>
        </p:spPr>
        <p:txBody>
          <a:bodyPr wrap="square" lIns="36000" tIns="36000" rIns="36000" bIns="36000">
            <a:spAutoFit/>
          </a:bodyPr>
          <a:lstStyle/>
          <a:p>
            <a:pPr defTabSz="746125"/>
            <a:r>
              <a:rPr lang="ja-JP" altLang="en-US" sz="1300" dirty="0" smtClean="0">
                <a:ea typeface="ＭＳ ゴシック" pitchFamily="49" charset="-128"/>
              </a:rPr>
              <a:t>手続きを行っていないので、</a:t>
            </a:r>
            <a:r>
              <a:rPr lang="en-US" altLang="ja-JP" sz="1300" dirty="0" smtClean="0">
                <a:ea typeface="ＭＳ ゴシック" pitchFamily="49" charset="-128"/>
              </a:rPr>
              <a:t>A</a:t>
            </a:r>
            <a:r>
              <a:rPr lang="ja-JP" altLang="en-US" sz="1300" dirty="0" smtClean="0">
                <a:ea typeface="ＭＳ ゴシック" pitchFamily="49" charset="-128"/>
              </a:rPr>
              <a:t>農協は閲覧できない</a:t>
            </a:r>
            <a:endParaRPr lang="ja-JP" altLang="en-US" sz="1300" dirty="0">
              <a:ea typeface="ＭＳ ゴシック" pitchFamily="49" charset="-128"/>
            </a:endParaRPr>
          </a:p>
        </p:txBody>
      </p:sp>
      <p:pic>
        <p:nvPicPr>
          <p:cNvPr id="38" name="図 37"/>
          <p:cNvPicPr>
            <a:picLocks noChangeAspect="1"/>
          </p:cNvPicPr>
          <p:nvPr/>
        </p:nvPicPr>
        <p:blipFill>
          <a:blip r:embed="rId2"/>
          <a:stretch>
            <a:fillRect/>
          </a:stretch>
        </p:blipFill>
        <p:spPr>
          <a:xfrm>
            <a:off x="7653300" y="65945"/>
            <a:ext cx="2231660" cy="482735"/>
          </a:xfrm>
          <a:prstGeom prst="rect">
            <a:avLst/>
          </a:prstGeom>
        </p:spPr>
      </p:pic>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ChangeArrowheads="1"/>
          </p:cNvSpPr>
          <p:nvPr/>
        </p:nvSpPr>
        <p:spPr bwMode="auto">
          <a:xfrm>
            <a:off x="273050" y="306388"/>
            <a:ext cx="6010275" cy="4778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74404" tIns="37203" rIns="74404" bIns="37203"/>
          <a:lstStyle/>
          <a:p>
            <a:pPr defTabSz="746178" eaLnBrk="0" hangingPunct="0">
              <a:defRPr/>
            </a:pPr>
            <a:r>
              <a:rPr lang="ja-JP" altLang="en-US" sz="2000" b="1" dirty="0" smtClean="0">
                <a:solidFill>
                  <a:schemeClr val="accent5">
                    <a:lumMod val="50000"/>
                  </a:schemeClr>
                </a:solidFill>
                <a:latin typeface="ＭＳ ゴシック" pitchFamily="49" charset="-128"/>
                <a:ea typeface="ＭＳ ゴシック" pitchFamily="49" charset="-128"/>
              </a:rPr>
              <a:t>６　セキュリティ確保のお願い</a:t>
            </a:r>
            <a:endParaRPr lang="ja-JP" altLang="en-US" sz="2000" b="1" dirty="0">
              <a:solidFill>
                <a:schemeClr val="accent5">
                  <a:lumMod val="50000"/>
                </a:schemeClr>
              </a:solidFill>
              <a:latin typeface="ＭＳ ゴシック" pitchFamily="49" charset="-128"/>
              <a:ea typeface="ＭＳ ゴシック" pitchFamily="49" charset="-128"/>
            </a:endParaRPr>
          </a:p>
        </p:txBody>
      </p:sp>
      <p:sp>
        <p:nvSpPr>
          <p:cNvPr id="40963" name="Rectangle 3"/>
          <p:cNvSpPr>
            <a:spLocks noChangeArrowheads="1"/>
          </p:cNvSpPr>
          <p:nvPr/>
        </p:nvSpPr>
        <p:spPr bwMode="auto">
          <a:xfrm>
            <a:off x="309530" y="784225"/>
            <a:ext cx="9178957" cy="59309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74404" tIns="37203" rIns="74404" bIns="37203"/>
          <a:lstStyle/>
          <a:p>
            <a:pPr marL="414781" indent="-414781" defTabSz="746178" eaLnBrk="0" hangingPunct="0">
              <a:spcBef>
                <a:spcPct val="20000"/>
              </a:spcBef>
              <a:defRPr/>
            </a:pPr>
            <a:r>
              <a:rPr lang="ja-JP" altLang="en-US" sz="1400" dirty="0">
                <a:solidFill>
                  <a:srgbClr val="000000"/>
                </a:solidFill>
                <a:latin typeface="ＭＳ ゴシック" pitchFamily="49" charset="-128"/>
                <a:ea typeface="ＭＳ ゴシック" pitchFamily="49" charset="-128"/>
              </a:rPr>
              <a:t>（</a:t>
            </a:r>
            <a:r>
              <a:rPr lang="ja-JP" altLang="en-US" sz="1400" dirty="0">
                <a:latin typeface="ＭＳ ゴシック" pitchFamily="49" charset="-128"/>
                <a:ea typeface="ＭＳ ゴシック" pitchFamily="49" charset="-128"/>
              </a:rPr>
              <a:t>１</a:t>
            </a:r>
            <a:r>
              <a:rPr lang="ja-JP" altLang="en-US" sz="1400" dirty="0" smtClean="0">
                <a:latin typeface="ＭＳ ゴシック" pitchFamily="49" charset="-128"/>
                <a:ea typeface="ＭＳ ゴシック" pitchFamily="49" charset="-128"/>
              </a:rPr>
              <a:t>）農業者年金の加入者や届出者等の個人情報が記載又は印刷された書類は、</a:t>
            </a:r>
            <a:r>
              <a:rPr lang="ja-JP" altLang="en-US" sz="1400" dirty="0">
                <a:latin typeface="ＭＳ ゴシック" pitchFamily="49" charset="-128"/>
                <a:ea typeface="ＭＳ ゴシック" pitchFamily="49" charset="-128"/>
              </a:rPr>
              <a:t>業務受託機関の個人情報保護管理規程等に基づき、厳重に管理してください</a:t>
            </a:r>
            <a:r>
              <a:rPr lang="ja-JP" altLang="en-US" sz="1400" dirty="0" smtClean="0">
                <a:latin typeface="ＭＳ ゴシック" pitchFamily="49" charset="-128"/>
                <a:ea typeface="ＭＳ ゴシック" pitchFamily="49" charset="-128"/>
              </a:rPr>
              <a:t>。</a:t>
            </a:r>
            <a:endParaRPr lang="ja-JP" altLang="en-US" sz="1400" dirty="0">
              <a:latin typeface="ＭＳ ゴシック" pitchFamily="49" charset="-128"/>
              <a:ea typeface="ＭＳ ゴシック" pitchFamily="49" charset="-128"/>
            </a:endParaRPr>
          </a:p>
          <a:p>
            <a:pPr marL="494958" indent="-494958" defTabSz="746178" eaLnBrk="0" hangingPunct="0">
              <a:spcBef>
                <a:spcPct val="20000"/>
              </a:spcBef>
              <a:defRPr/>
            </a:pPr>
            <a:endParaRPr lang="ja-JP" altLang="en-US" sz="1400" dirty="0">
              <a:latin typeface="ＭＳ ゴシック" pitchFamily="49" charset="-128"/>
              <a:ea typeface="ＭＳ ゴシック" pitchFamily="49" charset="-128"/>
            </a:endParaRPr>
          </a:p>
          <a:p>
            <a:pPr marL="494958" indent="-494958" defTabSz="746178" eaLnBrk="0" hangingPunct="0">
              <a:spcBef>
                <a:spcPct val="20000"/>
              </a:spcBef>
              <a:defRPr/>
            </a:pPr>
            <a:r>
              <a:rPr lang="ja-JP" altLang="en-US" sz="1400" dirty="0">
                <a:latin typeface="ＭＳ ゴシック" pitchFamily="49" charset="-128"/>
                <a:ea typeface="ＭＳ ゴシック" pitchFamily="49" charset="-128"/>
              </a:rPr>
              <a:t>（２</a:t>
            </a:r>
            <a:r>
              <a:rPr lang="ja-JP" altLang="en-US" sz="1400" dirty="0" smtClean="0">
                <a:latin typeface="ＭＳ ゴシック" pitchFamily="49" charset="-128"/>
                <a:ea typeface="ＭＳ ゴシック" pitchFamily="49" charset="-128"/>
              </a:rPr>
              <a:t>）農業者年金関係書類又は本システムで得られた個人情報を農業者</a:t>
            </a:r>
            <a:r>
              <a:rPr lang="ja-JP" altLang="en-US" sz="1400" dirty="0">
                <a:latin typeface="ＭＳ ゴシック" pitchFamily="49" charset="-128"/>
                <a:ea typeface="ＭＳ ゴシック" pitchFamily="49" charset="-128"/>
              </a:rPr>
              <a:t>年金業務以外の目的に利用しないでください。</a:t>
            </a:r>
          </a:p>
          <a:p>
            <a:pPr marL="494958" indent="-494958" defTabSz="746178" eaLnBrk="0" hangingPunct="0">
              <a:spcBef>
                <a:spcPct val="20000"/>
              </a:spcBef>
              <a:defRPr/>
            </a:pPr>
            <a:r>
              <a:rPr lang="ja-JP" altLang="en-US" sz="1400" dirty="0">
                <a:latin typeface="ＭＳ ゴシック" pitchFamily="49" charset="-128"/>
                <a:ea typeface="ＭＳ ゴシック" pitchFamily="49" charset="-128"/>
              </a:rPr>
              <a:t>　　　　　</a:t>
            </a:r>
            <a:endParaRPr lang="ja-JP" altLang="en-US" sz="1400" u="sng" dirty="0">
              <a:latin typeface="ＭＳ ゴシック" pitchFamily="49" charset="-128"/>
              <a:ea typeface="ＭＳ ゴシック" pitchFamily="49" charset="-128"/>
            </a:endParaRPr>
          </a:p>
          <a:p>
            <a:pPr marL="414781" indent="-414781" defTabSz="746178" eaLnBrk="0" hangingPunct="0">
              <a:spcBef>
                <a:spcPct val="20000"/>
              </a:spcBef>
              <a:defRPr/>
            </a:pPr>
            <a:r>
              <a:rPr lang="ja-JP" altLang="en-US" sz="1400" dirty="0">
                <a:latin typeface="ＭＳ ゴシック" pitchFamily="49" charset="-128"/>
                <a:ea typeface="ＭＳ ゴシック" pitchFamily="49" charset="-128"/>
              </a:rPr>
              <a:t>（３）本システムを利用するパソコンは、ウイルス対策ソフト</a:t>
            </a:r>
            <a:r>
              <a:rPr lang="ja-JP" altLang="en-US" sz="1400" dirty="0" smtClean="0">
                <a:latin typeface="ＭＳ ゴシック" pitchFamily="49" charset="-128"/>
                <a:ea typeface="ＭＳ ゴシック" pitchFamily="49" charset="-128"/>
              </a:rPr>
              <a:t>等</a:t>
            </a:r>
            <a:r>
              <a:rPr lang="en-US" altLang="ja-JP" sz="1400" dirty="0" smtClean="0">
                <a:latin typeface="ＭＳ ゴシック" pitchFamily="49" charset="-128"/>
                <a:ea typeface="ＭＳ ゴシック" pitchFamily="49" charset="-128"/>
              </a:rPr>
              <a:t>(</a:t>
            </a:r>
            <a:r>
              <a:rPr lang="ja-JP" altLang="en-US" sz="1400" dirty="0" smtClean="0">
                <a:latin typeface="ＭＳ ゴシック" pitchFamily="49" charset="-128"/>
                <a:ea typeface="ＭＳ ゴシック" pitchFamily="49" charset="-128"/>
              </a:rPr>
              <a:t>常に最新の状態に更新されたもの</a:t>
            </a:r>
            <a:r>
              <a:rPr lang="en-US" altLang="ja-JP" sz="1400" dirty="0" smtClean="0">
                <a:latin typeface="ＭＳ ゴシック" pitchFamily="49" charset="-128"/>
                <a:ea typeface="ＭＳ ゴシック" pitchFamily="49" charset="-128"/>
              </a:rPr>
              <a:t>)</a:t>
            </a:r>
            <a:r>
              <a:rPr lang="ja-JP" altLang="en-US" sz="1400" dirty="0" smtClean="0">
                <a:latin typeface="ＭＳ ゴシック" pitchFamily="49" charset="-128"/>
                <a:ea typeface="ＭＳ ゴシック" pitchFamily="49" charset="-128"/>
              </a:rPr>
              <a:t>に</a:t>
            </a:r>
            <a:r>
              <a:rPr lang="ja-JP" altLang="en-US" sz="1400" dirty="0">
                <a:latin typeface="ＭＳ ゴシック" pitchFamily="49" charset="-128"/>
                <a:ea typeface="ＭＳ ゴシック" pitchFamily="49" charset="-128"/>
              </a:rPr>
              <a:t>よるセキュリティ対策が講じられたパソコンを利用することとし、セキュリティ上の問題があるパソコンは絶対に利用しないでください</a:t>
            </a:r>
            <a:r>
              <a:rPr lang="ja-JP" altLang="en-US" sz="1400" dirty="0" smtClean="0">
                <a:latin typeface="ＭＳ ゴシック" pitchFamily="49" charset="-128"/>
                <a:ea typeface="ＭＳ ゴシック" pitchFamily="49" charset="-128"/>
              </a:rPr>
              <a:t>。</a:t>
            </a:r>
            <a:endParaRPr lang="en-US" altLang="ja-JP" sz="1400" dirty="0" smtClean="0">
              <a:latin typeface="ＭＳ ゴシック" pitchFamily="49" charset="-128"/>
              <a:ea typeface="ＭＳ ゴシック" pitchFamily="49" charset="-128"/>
            </a:endParaRPr>
          </a:p>
          <a:p>
            <a:pPr marL="494958" indent="-494958" defTabSz="746178" eaLnBrk="0" hangingPunct="0">
              <a:spcBef>
                <a:spcPct val="20000"/>
              </a:spcBef>
              <a:defRPr/>
            </a:pPr>
            <a:endParaRPr lang="ja-JP" altLang="en-US" sz="1400" dirty="0">
              <a:latin typeface="ＭＳ ゴシック" pitchFamily="49" charset="-128"/>
              <a:ea typeface="ＭＳ ゴシック" pitchFamily="49" charset="-128"/>
            </a:endParaRPr>
          </a:p>
          <a:p>
            <a:pPr marL="414781" indent="-414781" defTabSz="746178" eaLnBrk="0" hangingPunct="0">
              <a:spcBef>
                <a:spcPct val="20000"/>
              </a:spcBef>
              <a:defRPr/>
            </a:pPr>
            <a:r>
              <a:rPr lang="ja-JP" altLang="en-US" sz="1400" dirty="0">
                <a:latin typeface="ＭＳ ゴシック" pitchFamily="49" charset="-128"/>
                <a:ea typeface="ＭＳ ゴシック" pitchFamily="49" charset="-128"/>
              </a:rPr>
              <a:t>（４）本システムを利用しているパソコン（電子証明書の設定済）が紛失、盗難などにより不正利用の恐れがある場合は直ち</a:t>
            </a:r>
            <a:r>
              <a:rPr lang="ja-JP" altLang="en-US" sz="1400" dirty="0" smtClean="0">
                <a:latin typeface="ＭＳ ゴシック" pitchFamily="49" charset="-128"/>
                <a:ea typeface="ＭＳ ゴシック" pitchFamily="49" charset="-128"/>
              </a:rPr>
              <a:t>に下記あてに連絡</a:t>
            </a:r>
            <a:r>
              <a:rPr lang="ja-JP" altLang="en-US" sz="1400" dirty="0">
                <a:latin typeface="ＭＳ ゴシック" pitchFamily="49" charset="-128"/>
                <a:ea typeface="ＭＳ ゴシック" pitchFamily="49" charset="-128"/>
              </a:rPr>
              <a:t>してください。</a:t>
            </a:r>
          </a:p>
          <a:p>
            <a:pPr marL="494958" indent="-494958" defTabSz="746178" eaLnBrk="0" hangingPunct="0">
              <a:spcBef>
                <a:spcPct val="20000"/>
              </a:spcBef>
              <a:defRPr/>
            </a:pPr>
            <a:r>
              <a:rPr lang="ja-JP" altLang="en-US" sz="1400" dirty="0">
                <a:latin typeface="ＭＳ ゴシック" pitchFamily="49" charset="-128"/>
                <a:ea typeface="ＭＳ ゴシック" pitchFamily="49" charset="-128"/>
              </a:rPr>
              <a:t>　　　その連絡に基づきその利用者ＩＤの停止措置をとります。</a:t>
            </a:r>
          </a:p>
          <a:p>
            <a:pPr marL="414781" indent="-414781" defTabSz="746178" eaLnBrk="0" hangingPunct="0">
              <a:spcBef>
                <a:spcPct val="20000"/>
              </a:spcBef>
              <a:defRPr/>
            </a:pPr>
            <a:r>
              <a:rPr lang="ja-JP" altLang="en-US" sz="1400" dirty="0">
                <a:latin typeface="ＭＳ ゴシック" pitchFamily="49" charset="-128"/>
                <a:ea typeface="ＭＳ ゴシック" pitchFamily="49" charset="-128"/>
              </a:rPr>
              <a:t>　　　その後、届出</a:t>
            </a:r>
            <a:r>
              <a:rPr lang="en-US" altLang="ja-JP" sz="1400" dirty="0">
                <a:latin typeface="ＭＳ ゴシック" pitchFamily="49" charset="-128"/>
                <a:ea typeface="ＭＳ ゴシック" pitchFamily="49" charset="-128"/>
              </a:rPr>
              <a:t>【</a:t>
            </a:r>
            <a:r>
              <a:rPr lang="ja-JP" altLang="en-US" sz="1400" dirty="0">
                <a:latin typeface="ＭＳ ゴシック" pitchFamily="49" charset="-128"/>
                <a:ea typeface="ＭＳ ゴシック" pitchFamily="49" charset="-128"/>
              </a:rPr>
              <a:t> 電子証明書・パスワード等紛失・盗難届（ </a:t>
            </a:r>
            <a:r>
              <a:rPr lang="ja-JP" altLang="en-US" sz="1400" dirty="0" smtClean="0">
                <a:latin typeface="ＭＳ ゴシック" pitchFamily="49" charset="-128"/>
                <a:ea typeface="ＭＳ ゴシック" pitchFamily="49" charset="-128"/>
              </a:rPr>
              <a:t>様式第７号 </a:t>
            </a:r>
            <a:r>
              <a:rPr lang="ja-JP" altLang="en-US" sz="1400" dirty="0">
                <a:latin typeface="ＭＳ ゴシック" pitchFamily="49" charset="-128"/>
                <a:ea typeface="ＭＳ ゴシック" pitchFamily="49" charset="-128"/>
              </a:rPr>
              <a:t>）</a:t>
            </a:r>
            <a:r>
              <a:rPr lang="en-US" altLang="ja-JP" sz="1400" dirty="0">
                <a:latin typeface="ＭＳ ゴシック" pitchFamily="49" charset="-128"/>
                <a:ea typeface="ＭＳ ゴシック" pitchFamily="49" charset="-128"/>
              </a:rPr>
              <a:t>】</a:t>
            </a:r>
            <a:r>
              <a:rPr lang="ja-JP" altLang="en-US" sz="1400" dirty="0">
                <a:latin typeface="ＭＳ ゴシック" pitchFamily="49" charset="-128"/>
                <a:ea typeface="ＭＳ ゴシック" pitchFamily="49" charset="-128"/>
              </a:rPr>
              <a:t>が必要となります</a:t>
            </a:r>
            <a:r>
              <a:rPr lang="ja-JP" altLang="en-US" sz="1400" dirty="0" smtClean="0">
                <a:latin typeface="ＭＳ ゴシック" pitchFamily="49" charset="-128"/>
                <a:ea typeface="ＭＳ ゴシック" pitchFamily="49" charset="-128"/>
              </a:rPr>
              <a:t>。</a:t>
            </a:r>
            <a:endParaRPr lang="en-US" altLang="ja-JP" sz="1400" dirty="0" smtClean="0">
              <a:latin typeface="ＭＳ ゴシック" pitchFamily="49" charset="-128"/>
              <a:ea typeface="ＭＳ ゴシック" pitchFamily="49" charset="-128"/>
            </a:endParaRPr>
          </a:p>
          <a:p>
            <a:pPr marL="414781" indent="-414781" defTabSz="746178" eaLnBrk="0" hangingPunct="0">
              <a:spcBef>
                <a:spcPct val="20000"/>
              </a:spcBef>
              <a:defRPr/>
            </a:pPr>
            <a:r>
              <a:rPr lang="en-US" altLang="ja-JP" sz="1400" dirty="0">
                <a:latin typeface="ＭＳ ゴシック" pitchFamily="49" charset="-128"/>
                <a:ea typeface="ＭＳ ゴシック" pitchFamily="49" charset="-128"/>
              </a:rPr>
              <a:t> </a:t>
            </a:r>
            <a:r>
              <a:rPr lang="en-US" altLang="ja-JP" sz="1400" dirty="0" smtClean="0">
                <a:latin typeface="ＭＳ ゴシック" pitchFamily="49" charset="-128"/>
                <a:ea typeface="ＭＳ ゴシック" pitchFamily="49" charset="-128"/>
              </a:rPr>
              <a:t>     </a:t>
            </a:r>
            <a:r>
              <a:rPr lang="ja-JP" altLang="en-US" sz="1400" dirty="0" smtClean="0">
                <a:latin typeface="ＭＳ ゴシック" pitchFamily="49" charset="-128"/>
                <a:ea typeface="ＭＳ ゴシック" pitchFamily="49" charset="-128"/>
              </a:rPr>
              <a:t>⇒まずは情報管理課までお電話をお願いします。</a:t>
            </a:r>
          </a:p>
          <a:p>
            <a:pPr marL="414781" indent="-414781" defTabSz="746178" eaLnBrk="0" hangingPunct="0">
              <a:spcBef>
                <a:spcPct val="20000"/>
              </a:spcBef>
              <a:defRPr/>
            </a:pPr>
            <a:endParaRPr lang="ja-JP" altLang="en-US" sz="1400" dirty="0" smtClean="0">
              <a:latin typeface="ＭＳ ゴシック" pitchFamily="49" charset="-128"/>
              <a:ea typeface="ＭＳ ゴシック" pitchFamily="49" charset="-128"/>
            </a:endParaRPr>
          </a:p>
          <a:p>
            <a:pPr marL="414781" indent="-414781" defTabSz="746178" eaLnBrk="0" hangingPunct="0">
              <a:spcBef>
                <a:spcPct val="20000"/>
              </a:spcBef>
              <a:defRPr/>
            </a:pPr>
            <a:r>
              <a:rPr lang="ja-JP" altLang="en-US" sz="1400" dirty="0" smtClean="0">
                <a:latin typeface="ＭＳ ゴシック" pitchFamily="49" charset="-128"/>
                <a:ea typeface="ＭＳ ゴシック" pitchFamily="49" charset="-128"/>
              </a:rPr>
              <a:t>（５）　農業者年金の加入者や届出者等の個人情報がウイルス感染等により漏えい、流出、紛失等した場合は、</a:t>
            </a:r>
          </a:p>
          <a:p>
            <a:pPr marL="414781" indent="-414781" defTabSz="746178" eaLnBrk="0" hangingPunct="0">
              <a:spcBef>
                <a:spcPct val="20000"/>
              </a:spcBef>
              <a:defRPr/>
            </a:pPr>
            <a:r>
              <a:rPr lang="ja-JP" altLang="en-US" sz="1400" dirty="0">
                <a:latin typeface="ＭＳ ゴシック" pitchFamily="49" charset="-128"/>
                <a:ea typeface="ＭＳ ゴシック" pitchFamily="49" charset="-128"/>
              </a:rPr>
              <a:t>　</a:t>
            </a:r>
            <a:r>
              <a:rPr lang="ja-JP" altLang="en-US" sz="1400" dirty="0" smtClean="0">
                <a:latin typeface="ＭＳ ゴシック" pitchFamily="49" charset="-128"/>
                <a:ea typeface="ＭＳ ゴシック" pitchFamily="49" charset="-128"/>
              </a:rPr>
              <a:t>　　直ちに下記あてに連絡してください。</a:t>
            </a:r>
          </a:p>
          <a:p>
            <a:pPr marL="414781" indent="-414781" defTabSz="746178" eaLnBrk="0" hangingPunct="0">
              <a:spcBef>
                <a:spcPct val="20000"/>
              </a:spcBef>
              <a:defRPr/>
            </a:pPr>
            <a:endParaRPr lang="en-US" altLang="ja-JP" sz="1400" dirty="0" smtClean="0">
              <a:latin typeface="ＭＳ ゴシック" pitchFamily="49" charset="-128"/>
              <a:ea typeface="ＭＳ ゴシック" pitchFamily="49" charset="-128"/>
            </a:endParaRPr>
          </a:p>
          <a:p>
            <a:pPr marL="414781" indent="-414781" defTabSz="746178" eaLnBrk="0" hangingPunct="0">
              <a:spcBef>
                <a:spcPct val="20000"/>
              </a:spcBef>
              <a:defRPr/>
            </a:pPr>
            <a:r>
              <a:rPr lang="ja-JP" altLang="en-US" sz="1400" dirty="0">
                <a:latin typeface="ＭＳ ゴシック" pitchFamily="49" charset="-128"/>
                <a:ea typeface="ＭＳ ゴシック" pitchFamily="49" charset="-128"/>
              </a:rPr>
              <a:t>　</a:t>
            </a:r>
            <a:r>
              <a:rPr lang="ja-JP" altLang="en-US" sz="1400" dirty="0" smtClean="0">
                <a:latin typeface="ＭＳ ゴシック" pitchFamily="49" charset="-128"/>
                <a:ea typeface="ＭＳ ゴシック" pitchFamily="49" charset="-128"/>
              </a:rPr>
              <a:t>　　　農業者年金基金業務部情報管理課　０３－３５０２－３９４７</a:t>
            </a:r>
            <a:r>
              <a:rPr lang="en-US" altLang="ja-JP" sz="1400" dirty="0" smtClean="0">
                <a:latin typeface="ＭＳ ゴシック" pitchFamily="49" charset="-128"/>
                <a:ea typeface="ＭＳ ゴシック" pitchFamily="49" charset="-128"/>
              </a:rPr>
              <a:t>(</a:t>
            </a:r>
            <a:r>
              <a:rPr lang="ja-JP" altLang="en-US" sz="1400" dirty="0" smtClean="0">
                <a:latin typeface="ＭＳ ゴシック" pitchFamily="49" charset="-128"/>
                <a:ea typeface="ＭＳ ゴシック" pitchFamily="49" charset="-128"/>
              </a:rPr>
              <a:t>直通</a:t>
            </a:r>
            <a:r>
              <a:rPr lang="en-US" altLang="ja-JP" sz="1400" dirty="0" smtClean="0">
                <a:latin typeface="ＭＳ ゴシック" pitchFamily="49" charset="-128"/>
                <a:ea typeface="ＭＳ ゴシック" pitchFamily="49" charset="-128"/>
              </a:rPr>
              <a:t>)</a:t>
            </a:r>
            <a:endParaRPr lang="ja-JP" altLang="en-US" sz="1400" dirty="0">
              <a:latin typeface="ＭＳ ゴシック" pitchFamily="49" charset="-128"/>
              <a:ea typeface="ＭＳ ゴシック" pitchFamily="49" charset="-128"/>
            </a:endParaRPr>
          </a:p>
        </p:txBody>
      </p:sp>
      <p:sp>
        <p:nvSpPr>
          <p:cNvPr id="15364" name="スライド番号プレースホルダー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1500">
                <a:solidFill>
                  <a:schemeClr val="tx1"/>
                </a:solidFill>
                <a:latin typeface="Arial" charset="0"/>
                <a:ea typeface="ＭＳ Ｐゴシック" charset="-128"/>
              </a:defRPr>
            </a:lvl1pPr>
            <a:lvl2pPr marL="742950" indent="-285750" eaLnBrk="0" hangingPunct="0">
              <a:defRPr kumimoji="1" sz="1500">
                <a:solidFill>
                  <a:schemeClr val="tx1"/>
                </a:solidFill>
                <a:latin typeface="Arial" charset="0"/>
                <a:ea typeface="ＭＳ Ｐゴシック" charset="-128"/>
              </a:defRPr>
            </a:lvl2pPr>
            <a:lvl3pPr marL="1143000" indent="-228600" eaLnBrk="0" hangingPunct="0">
              <a:defRPr kumimoji="1" sz="1500">
                <a:solidFill>
                  <a:schemeClr val="tx1"/>
                </a:solidFill>
                <a:latin typeface="Arial" charset="0"/>
                <a:ea typeface="ＭＳ Ｐゴシック" charset="-128"/>
              </a:defRPr>
            </a:lvl3pPr>
            <a:lvl4pPr marL="1600200" indent="-228600" eaLnBrk="0" hangingPunct="0">
              <a:defRPr kumimoji="1" sz="1500">
                <a:solidFill>
                  <a:schemeClr val="tx1"/>
                </a:solidFill>
                <a:latin typeface="Arial" charset="0"/>
                <a:ea typeface="ＭＳ Ｐゴシック" charset="-128"/>
              </a:defRPr>
            </a:lvl4pPr>
            <a:lvl5pPr marL="2057400" indent="-228600" eaLnBrk="0" hangingPunct="0">
              <a:defRPr kumimoji="1" sz="1500">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sz="1500">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sz="1500">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sz="1500">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sz="1500">
                <a:solidFill>
                  <a:schemeClr val="tx1"/>
                </a:solidFill>
                <a:latin typeface="Arial" charset="0"/>
                <a:ea typeface="ＭＳ Ｐゴシック" charset="-128"/>
              </a:defRPr>
            </a:lvl9pPr>
          </a:lstStyle>
          <a:p>
            <a:pPr eaLnBrk="1" hangingPunct="1"/>
            <a:fld id="{6DF6463F-AF44-4560-A922-5EE0DB169F94}" type="slidenum">
              <a:rPr lang="en-US" altLang="ja-JP" sz="1300" smtClean="0"/>
              <a:pPr eaLnBrk="1" hangingPunct="1"/>
              <a:t>7</a:t>
            </a:fld>
            <a:endParaRPr lang="en-US" altLang="ja-JP" sz="1300" dirty="0" smtClean="0"/>
          </a:p>
        </p:txBody>
      </p:sp>
      <p:pic>
        <p:nvPicPr>
          <p:cNvPr id="15366" name="Picture 13" descr="C:\Users\s.yokobori\AppData\Local\Microsoft\Windows\Temporary Internet Files\Content.IE5\6CMHWZZW\MC900298435[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692900" y="5750708"/>
            <a:ext cx="51117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 name="図 16"/>
          <p:cNvPicPr>
            <a:picLocks noChangeAspect="1"/>
          </p:cNvPicPr>
          <p:nvPr/>
        </p:nvPicPr>
        <p:blipFill>
          <a:blip r:embed="rId4"/>
          <a:stretch>
            <a:fillRect/>
          </a:stretch>
        </p:blipFill>
        <p:spPr>
          <a:xfrm>
            <a:off x="7653300" y="65945"/>
            <a:ext cx="2231660" cy="482735"/>
          </a:xfrm>
          <a:prstGeom prst="rect">
            <a:avLst/>
          </a:prstGeom>
        </p:spPr>
      </p:pic>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Facet</Template>
  <TotalTime>18615</TotalTime>
  <Words>1511</Words>
  <PresentationFormat>A4 210 x 297 mm</PresentationFormat>
  <Paragraphs>133</Paragraphs>
  <Slides>7</Slides>
  <Notes>3</Notes>
  <HiddenSlides>0</HiddenSlides>
  <MMClips>0</MMClips>
  <ScaleCrop>false</ScaleCrop>
  <HeadingPairs>
    <vt:vector size="6" baseType="variant">
      <vt:variant>
        <vt:lpstr>使用されているフォント</vt:lpstr>
      </vt:variant>
      <vt:variant>
        <vt:i4>9</vt:i4>
      </vt:variant>
      <vt:variant>
        <vt:lpstr>テーマ</vt:lpstr>
      </vt:variant>
      <vt:variant>
        <vt:i4>1</vt:i4>
      </vt:variant>
      <vt:variant>
        <vt:lpstr>スライド タイトル</vt:lpstr>
      </vt:variant>
      <vt:variant>
        <vt:i4>7</vt:i4>
      </vt:variant>
    </vt:vector>
  </HeadingPairs>
  <TitlesOfParts>
    <vt:vector size="17" baseType="lpstr">
      <vt:lpstr>ＭＳ Ｐゴシック</vt:lpstr>
      <vt:lpstr>ＭＳ Ｐ明朝</vt:lpstr>
      <vt:lpstr>ＭＳ ゴシック</vt:lpstr>
      <vt:lpstr>ＭＳ 明朝</vt:lpstr>
      <vt:lpstr>游ゴシック</vt:lpstr>
      <vt:lpstr>游ゴシック Light</vt:lpstr>
      <vt:lpstr>Arial</vt:lpstr>
      <vt:lpstr>Calibri</vt:lpstr>
      <vt:lpstr>Times New Roman</vt: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５　閲覧範囲の制限</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lastPrinted>2020-07-06T01:51:04Z</cp:lastPrinted>
  <dcterms:created xsi:type="dcterms:W3CDTF">2008-05-08T00:33:05Z</dcterms:created>
  <dcterms:modified xsi:type="dcterms:W3CDTF">2020-07-06T04:06:21Z</dcterms:modified>
</cp:coreProperties>
</file>