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3" r:id="rId2"/>
    <p:sldId id="256" r:id="rId3"/>
    <p:sldId id="258" r:id="rId4"/>
    <p:sldId id="259" r:id="rId5"/>
    <p:sldId id="261" r:id="rId6"/>
    <p:sldId id="262" r:id="rId7"/>
    <p:sldId id="265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27C7F-5672-4E45-8804-3E8C2DFEB6E8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FEFC5-5904-4C05-A598-542F7F0788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982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CF48F6-AB78-4ACD-B8B3-01FEB47D91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0D4AC2C-C47E-4EB2-962B-E089977884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8806C28-0716-48D8-9DA8-CB0C38C7F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9FE7-1F55-4E97-8BCE-3CAEBFE1A408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8D992EE-3292-41CC-A8ED-178DCE3C6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56DE52E-9D4F-4B20-894D-C001E9757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345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F68D32-57C4-422F-9D22-43A47BFA2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9344404-6928-4F8F-82DD-AE64FA0759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9B2C8B4-72D0-4512-BF39-E874EA36A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DC2BD-C06B-4EA2-8B91-DF2F62E774EE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52E6202-80EE-4275-95AD-CB4F9E53A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1511792-F7EB-42DD-9B7D-FC529A8B3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7907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CC62736-2A71-46A9-AA64-26344359BC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F8B30AC-F1C3-4F94-89B9-7F3AA030B1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94E3780-1E5F-4C5C-B938-A8D98247F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2C816-9158-4898-9ACB-E254CAE795A7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0ECD98-42DE-4553-A428-B4B3BF48A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9317BE-8787-49DB-93E8-2AE9325A1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420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5A58D3-2CAA-4DAD-B690-F09E205A4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698BB2-F29E-48AC-8F10-1CAA63907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B1B67CF-9286-4A27-91E2-62A1A48B9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038A7-FCCF-4EF8-8C11-77BCC4D528D3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703B05C-D3FC-4F2E-9C75-B5E24889B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DE453A4-5F9F-4439-B3DA-D6660EBAB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1711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751E322-E39D-4834-9970-5B538261A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AE6C31-E998-4D6C-802D-487443CB20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C1495B4-0B60-443B-8126-F540D8F2A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C603C-CFA5-4AD1-9318-CE7A57B5739E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082721D-EBD6-4E7F-BAB1-8D77E9AC3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7AE4CD-6E23-43C2-BC04-5DD82DF01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729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D7C747-68A5-4E7F-8222-D7BE1342D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6B9F05-6F57-4A19-99C1-E27DE5A66F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13FC26B-F30A-4A7E-A472-A70D20DC7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049CEC3-783C-48D3-BF8C-EAD344742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89D94-75B7-4E8F-9EDA-FB654AE31C9B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04882A-8D2A-4FC7-86AC-D8D902E6D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0FDF487-2F21-4B5A-A9CA-F257A6FD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954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229548-3B35-441E-B461-317A917AA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F4C0CE6-7386-4F98-9CD6-930A96E96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540AC89-FCAE-46C6-8984-5F90D7BB3F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E88F1D5-16B0-42C6-951D-27AC44DE2A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E0D2183-467F-4D48-A653-AEFF41655E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158A123-BB65-4E16-8ADF-598475A0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4D382-9D04-4047-BFFB-C841E15C266F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E56A4C-94CE-4A90-B997-193BD998D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F1DF8FF6-E73D-4622-85EB-9F36FC24A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7739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C753D3-207D-4B62-8EBF-DF34A2865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AA5F443-6BAF-4B80-835D-9754AAB20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239A3-4EAB-41AE-9829-3E59C820D851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E25CA2F-3DE0-4555-BFED-04D19C422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689A17B-F802-40D2-8D0B-9BF357DF5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665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B636052-DEE9-480F-A808-85D003B97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0104D-EC56-4A3D-B652-2A47C1820CC8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815FA69-3168-4869-9312-A851CA66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438E4F5-9834-45FA-8A60-600089344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868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E9BC58-DFC6-4857-9451-FFDDA06DB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3185BC-1171-4720-B7DD-C911A6699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6F3B1F9-89F9-4DAE-9675-8D62EEE17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146E422-A548-4971-9FBD-1D2027B3A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4287D-0D6B-4C17-BD6C-B3CFE872A5CE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0F3A9F-39A8-4192-9D8A-D68CA7513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615FC08-967E-47D8-A511-CB0B6A297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207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76DCA1-E69D-4971-9260-E652A9586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638BC93-DA72-4F1F-A96B-85B44650F6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E2B3CC7-1A19-455A-AD58-87EFA74099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2728459-58FC-4D97-9E50-2693EA9D2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03D9F-D119-42EC-8787-CAE0628D316B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59A7DCC-786E-4C41-AF2F-E45BB264D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90A96F-F529-4BC2-9037-989A74668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304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254C3AE-C4FA-4EF7-BEC2-C57B31BCC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5F6855D-694E-40BA-ACBC-C673ECCD6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05E355-E09B-4600-9AC7-523918DF78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89A4B-7765-4C99-9997-2FCFB796A6A3}" type="datetime1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F104E9B-D088-452E-ABF9-3CD6D83CAD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C5C28D2-7344-4C67-B9BC-DF2F6D4125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5BACB-180B-41F6-A062-7146718AD4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70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zoom.us/joi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543CE8B-A750-4282-8AC6-A24726807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886" y="1565643"/>
            <a:ext cx="5581650" cy="2581275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921E5B9-737A-418A-B8EE-D0ACA5266434}"/>
              </a:ext>
            </a:extLst>
          </p:cNvPr>
          <p:cNvCxnSpPr>
            <a:cxnSpLocks/>
          </p:cNvCxnSpPr>
          <p:nvPr/>
        </p:nvCxnSpPr>
        <p:spPr>
          <a:xfrm flipH="1">
            <a:off x="5153692" y="3280229"/>
            <a:ext cx="2390108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5BE0EC8-6F8C-4244-8713-37149D01D36E}"/>
              </a:ext>
            </a:extLst>
          </p:cNvPr>
          <p:cNvSpPr txBox="1"/>
          <p:nvPr/>
        </p:nvSpPr>
        <p:spPr>
          <a:xfrm>
            <a:off x="7658100" y="3110952"/>
            <a:ext cx="43223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招待メールに記載の</a:t>
            </a:r>
            <a:r>
              <a:rPr kumimoji="1" lang="en-US" altLang="ja-JP" sz="1600" dirty="0"/>
              <a:t>URL</a:t>
            </a:r>
            <a:r>
              <a:rPr kumimoji="1" lang="ja-JP" altLang="en-US" sz="1600" dirty="0"/>
              <a:t>をクリック。</a:t>
            </a:r>
            <a:endParaRPr kumimoji="1" lang="en-US" altLang="ja-JP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829ED0B-2BAC-49BA-91AC-29CBB1595912}"/>
              </a:ext>
            </a:extLst>
          </p:cNvPr>
          <p:cNvSpPr txBox="1"/>
          <p:nvPr/>
        </p:nvSpPr>
        <p:spPr>
          <a:xfrm>
            <a:off x="264886" y="228611"/>
            <a:ext cx="10949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＜初めて</a:t>
            </a:r>
            <a:r>
              <a:rPr kumimoji="1" lang="en-US" altLang="ja-JP" sz="2000" b="1" dirty="0"/>
              <a:t>Zoom</a:t>
            </a:r>
            <a:r>
              <a:rPr kumimoji="1" lang="ja-JP" altLang="en-US" sz="2000" b="1" dirty="0"/>
              <a:t>ミーティングに参加する方へ＞</a:t>
            </a:r>
          </a:p>
        </p:txBody>
      </p:sp>
      <p:sp>
        <p:nvSpPr>
          <p:cNvPr id="14" name="スライド番号プレースホルダー 13">
            <a:extLst>
              <a:ext uri="{FF2B5EF4-FFF2-40B4-BE49-F238E27FC236}">
                <a16:creationId xmlns:a16="http://schemas.microsoft.com/office/drawing/2014/main" id="{1FC8952C-407B-451E-8D30-54E437199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4D33694-95B3-4008-B381-39EAD155416D}"/>
              </a:ext>
            </a:extLst>
          </p:cNvPr>
          <p:cNvSpPr/>
          <p:nvPr/>
        </p:nvSpPr>
        <p:spPr>
          <a:xfrm>
            <a:off x="264886" y="1606679"/>
            <a:ext cx="1904156" cy="26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D037DAC-043A-4B62-BEEE-3E87688A8F8A}"/>
              </a:ext>
            </a:extLst>
          </p:cNvPr>
          <p:cNvSpPr/>
          <p:nvPr/>
        </p:nvSpPr>
        <p:spPr>
          <a:xfrm>
            <a:off x="340242" y="1910872"/>
            <a:ext cx="1488558" cy="26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1000" dirty="0"/>
              <a:t>○月○日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523836C-8522-40C3-A37F-BA513DDC64CA}"/>
              </a:ext>
            </a:extLst>
          </p:cNvPr>
          <p:cNvSpPr/>
          <p:nvPr/>
        </p:nvSpPr>
        <p:spPr>
          <a:xfrm>
            <a:off x="340242" y="2493998"/>
            <a:ext cx="350874" cy="26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66330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F9172198-1A2A-4B2A-9D63-4CFCDE0B64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76" r="26531"/>
          <a:stretch/>
        </p:blipFill>
        <p:spPr>
          <a:xfrm>
            <a:off x="101600" y="952329"/>
            <a:ext cx="3879429" cy="424630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7A7F5D4E-09D4-4953-963F-8805A9BE2D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784" r="12316"/>
          <a:stretch/>
        </p:blipFill>
        <p:spPr>
          <a:xfrm>
            <a:off x="7429499" y="2568577"/>
            <a:ext cx="4524376" cy="377031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4E4F6CA-ADE8-4B0C-8D05-BA4CF6EC97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0750" r="80005"/>
          <a:stretch/>
        </p:blipFill>
        <p:spPr>
          <a:xfrm>
            <a:off x="7429500" y="350726"/>
            <a:ext cx="4524376" cy="167809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B7523F27-9D41-416C-8D22-BB88E9BD3D27}"/>
              </a:ext>
            </a:extLst>
          </p:cNvPr>
          <p:cNvCxnSpPr>
            <a:cxnSpLocks/>
          </p:cNvCxnSpPr>
          <p:nvPr/>
        </p:nvCxnSpPr>
        <p:spPr>
          <a:xfrm flipV="1">
            <a:off x="3981029" y="2028825"/>
            <a:ext cx="3600856" cy="14986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C50A62DE-1E1A-4472-93C6-F57CBD2538F5}"/>
              </a:ext>
            </a:extLst>
          </p:cNvPr>
          <p:cNvCxnSpPr>
            <a:cxnSpLocks/>
          </p:cNvCxnSpPr>
          <p:nvPr/>
        </p:nvCxnSpPr>
        <p:spPr>
          <a:xfrm>
            <a:off x="3992157" y="3874842"/>
            <a:ext cx="3996143" cy="12815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0C2C660-4334-4475-AD86-180DB3E549ED}"/>
              </a:ext>
            </a:extLst>
          </p:cNvPr>
          <p:cNvSpPr txBox="1"/>
          <p:nvPr/>
        </p:nvSpPr>
        <p:spPr>
          <a:xfrm>
            <a:off x="3981029" y="1243865"/>
            <a:ext cx="33754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u="sng" dirty="0"/>
              <a:t>Zoom</a:t>
            </a:r>
            <a:r>
              <a:rPr lang="ja-JP" altLang="en-US" sz="1200" b="1" u="sng" dirty="0"/>
              <a:t>アプリをインストールして参加する場合</a:t>
            </a:r>
            <a:endParaRPr lang="en-US" altLang="ja-JP" sz="1200" b="1" u="sng" dirty="0"/>
          </a:p>
          <a:p>
            <a:endParaRPr lang="en-US" altLang="ja-JP" sz="1200" dirty="0"/>
          </a:p>
          <a:p>
            <a:r>
              <a:rPr lang="ja-JP" altLang="en-US" sz="1200" dirty="0"/>
              <a:t>「今すぐダウンロードする」をクリックし、ダウンロードしたファイルを起動して画面に沿ってインストールする、</a:t>
            </a:r>
            <a:endParaRPr kumimoji="1" lang="ja-JP" altLang="en-US" sz="120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424DB48-7392-4294-8AC0-47136DB3CB0A}"/>
              </a:ext>
            </a:extLst>
          </p:cNvPr>
          <p:cNvSpPr txBox="1"/>
          <p:nvPr/>
        </p:nvSpPr>
        <p:spPr>
          <a:xfrm>
            <a:off x="3898494" y="5417086"/>
            <a:ext cx="36135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u="sng" dirty="0"/>
              <a:t>Zoom</a:t>
            </a:r>
            <a:r>
              <a:rPr lang="ja-JP" altLang="en-US" sz="1200" b="1" u="sng" dirty="0"/>
              <a:t>アプリをインストールせずに参加する場合</a:t>
            </a:r>
            <a:endParaRPr lang="en-US" altLang="ja-JP" sz="1200" b="1" u="sng" dirty="0"/>
          </a:p>
          <a:p>
            <a:endParaRPr lang="en-US" altLang="ja-JP" sz="1200" dirty="0"/>
          </a:p>
          <a:p>
            <a:r>
              <a:rPr lang="ja-JP" altLang="en-US" sz="1200" dirty="0"/>
              <a:t>「ブラウザから参加してください」をクリックし、「お名前」の入力と、「ロボットではない」にチェックして参加する。</a:t>
            </a:r>
            <a:endParaRPr kumimoji="1" lang="ja-JP" altLang="en-US" sz="1200" dirty="0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D317DDF4-40A0-4845-ABEE-BB00DEA8067D}"/>
              </a:ext>
            </a:extLst>
          </p:cNvPr>
          <p:cNvSpPr/>
          <p:nvPr/>
        </p:nvSpPr>
        <p:spPr>
          <a:xfrm>
            <a:off x="2791338" y="3440360"/>
            <a:ext cx="1189691" cy="23629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>
            <a:extLst>
              <a:ext uri="{FF2B5EF4-FFF2-40B4-BE49-F238E27FC236}">
                <a16:creationId xmlns:a16="http://schemas.microsoft.com/office/drawing/2014/main" id="{A4E1994D-B9D4-47F4-8C35-0BCDFE0D2F11}"/>
              </a:ext>
            </a:extLst>
          </p:cNvPr>
          <p:cNvSpPr/>
          <p:nvPr/>
        </p:nvSpPr>
        <p:spPr>
          <a:xfrm>
            <a:off x="2438913" y="3756697"/>
            <a:ext cx="1542116" cy="23629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スライド番号プレースホルダー 29">
            <a:extLst>
              <a:ext uri="{FF2B5EF4-FFF2-40B4-BE49-F238E27FC236}">
                <a16:creationId xmlns:a16="http://schemas.microsoft.com/office/drawing/2014/main" id="{95C17098-F81C-4A59-9298-B2164FEFC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686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85A0E7B5-244C-4409-8761-B22F875D4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" y="490537"/>
            <a:ext cx="4895850" cy="58769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1E31D22-3D9D-4AFF-906F-895295672D74}"/>
              </a:ext>
            </a:extLst>
          </p:cNvPr>
          <p:cNvSpPr txBox="1"/>
          <p:nvPr/>
        </p:nvSpPr>
        <p:spPr>
          <a:xfrm>
            <a:off x="5778500" y="547807"/>
            <a:ext cx="6019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/>
              <a:t>Zoom</a:t>
            </a:r>
            <a:r>
              <a:rPr kumimoji="1" lang="ja-JP" altLang="en-US" sz="1600" dirty="0"/>
              <a:t>アプリをインストールした場合は、次の順に選択します。</a:t>
            </a:r>
            <a:endParaRPr kumimoji="1" lang="en-US" altLang="ja-JP" sz="1600" dirty="0"/>
          </a:p>
          <a:p>
            <a:endParaRPr lang="en-US" altLang="ja-JP" sz="1600" dirty="0"/>
          </a:p>
          <a:p>
            <a:r>
              <a:rPr lang="ja-JP" altLang="en-US" sz="1600" dirty="0"/>
              <a:t>①ミーティングを起動</a:t>
            </a:r>
            <a:endParaRPr lang="en-US" altLang="ja-JP" sz="1600" dirty="0"/>
          </a:p>
          <a:p>
            <a:endParaRPr lang="en-US" altLang="ja-JP" sz="1600" dirty="0"/>
          </a:p>
          <a:p>
            <a:r>
              <a:rPr kumimoji="1" lang="ja-JP" altLang="en-US" sz="1600" dirty="0"/>
              <a:t>②</a:t>
            </a:r>
            <a:r>
              <a:rPr kumimoji="1" lang="en-US" altLang="ja-JP" sz="1600" dirty="0"/>
              <a:t>Zoom</a:t>
            </a:r>
            <a:r>
              <a:rPr lang="ja-JP" altLang="en-US" sz="1600" dirty="0"/>
              <a:t> </a:t>
            </a:r>
            <a:r>
              <a:rPr kumimoji="1" lang="en-US" altLang="ja-JP" sz="1600" dirty="0"/>
              <a:t>Meetings</a:t>
            </a:r>
            <a:r>
              <a:rPr kumimoji="1" lang="ja-JP" altLang="en-US" sz="1600" dirty="0"/>
              <a:t>を開く</a:t>
            </a:r>
            <a:endParaRPr kumimoji="1" lang="en-US" altLang="ja-JP" sz="1600" dirty="0"/>
          </a:p>
          <a:p>
            <a:endParaRPr kumimoji="1" lang="en-US" altLang="ja-JP" sz="1600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ED61278-D69E-47A4-BC84-8327387BE993}"/>
              </a:ext>
            </a:extLst>
          </p:cNvPr>
          <p:cNvSpPr/>
          <p:nvPr/>
        </p:nvSpPr>
        <p:spPr>
          <a:xfrm>
            <a:off x="1765300" y="4165600"/>
            <a:ext cx="2374900" cy="5969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6F5811B9-F405-45D2-A1A3-D333C2B62B5A}"/>
              </a:ext>
            </a:extLst>
          </p:cNvPr>
          <p:cNvSpPr/>
          <p:nvPr/>
        </p:nvSpPr>
        <p:spPr>
          <a:xfrm>
            <a:off x="2946400" y="1811206"/>
            <a:ext cx="1371600" cy="3985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8880775-87A0-476A-9073-AAA562FA2B37}"/>
              </a:ext>
            </a:extLst>
          </p:cNvPr>
          <p:cNvSpPr txBox="1"/>
          <p:nvPr/>
        </p:nvSpPr>
        <p:spPr>
          <a:xfrm>
            <a:off x="1422400" y="4294773"/>
            <a:ext cx="342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①</a:t>
            </a:r>
            <a:endParaRPr kumimoji="1" lang="en-US" altLang="ja-JP" sz="1600" b="1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27CF3F-CDEA-4DC5-BC2D-6ECE8E2D7BAC}"/>
              </a:ext>
            </a:extLst>
          </p:cNvPr>
          <p:cNvSpPr txBox="1"/>
          <p:nvPr/>
        </p:nvSpPr>
        <p:spPr>
          <a:xfrm>
            <a:off x="2590800" y="1871246"/>
            <a:ext cx="342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②</a:t>
            </a:r>
            <a:endParaRPr kumimoji="1" lang="en-US" altLang="ja-JP" sz="1600" b="1" dirty="0"/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01CB4A29-089A-4E12-892D-E66A88AD4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123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8E7F8C2-4578-4E7E-B05B-655CC4769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78113"/>
            <a:ext cx="3020402" cy="270668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F282D016-4448-4773-B44A-7202EC9959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557" y="2713038"/>
            <a:ext cx="4290086" cy="33829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A60D7198-BE14-4850-8A49-BE5384C33C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360" r="21792" b="22125"/>
          <a:stretch/>
        </p:blipFill>
        <p:spPr>
          <a:xfrm>
            <a:off x="8104798" y="2713038"/>
            <a:ext cx="3888680" cy="36988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866BDEC-EE48-4D29-97F2-6E45B484759F}"/>
              </a:ext>
            </a:extLst>
          </p:cNvPr>
          <p:cNvSpPr txBox="1"/>
          <p:nvPr/>
        </p:nvSpPr>
        <p:spPr>
          <a:xfrm>
            <a:off x="297980" y="592723"/>
            <a:ext cx="8376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次のような画面が現れたら、必要事項を入力しそれぞれ赤枠部分を選択してください。</a:t>
            </a:r>
            <a:endParaRPr kumimoji="1" lang="en-US" altLang="ja-JP" sz="1600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29351AF-2623-4F8C-A5CB-6101FAF2D652}"/>
              </a:ext>
            </a:extLst>
          </p:cNvPr>
          <p:cNvSpPr/>
          <p:nvPr/>
        </p:nvSpPr>
        <p:spPr>
          <a:xfrm>
            <a:off x="774700" y="4795706"/>
            <a:ext cx="1295400" cy="3985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097623-E1D5-4E67-B3EA-41A7E53228C3}"/>
              </a:ext>
            </a:extLst>
          </p:cNvPr>
          <p:cNvSpPr/>
          <p:nvPr/>
        </p:nvSpPr>
        <p:spPr>
          <a:xfrm>
            <a:off x="5791200" y="5715000"/>
            <a:ext cx="9906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3BCB5CCE-FDC0-44C0-8801-9E902A4847CF}"/>
              </a:ext>
            </a:extLst>
          </p:cNvPr>
          <p:cNvSpPr/>
          <p:nvPr/>
        </p:nvSpPr>
        <p:spPr>
          <a:xfrm>
            <a:off x="9030640" y="4596408"/>
            <a:ext cx="1992959" cy="4200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3B94CF-92E7-46C6-B07F-FCDA2C7CB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547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492DD0CB-5413-4A7C-BCD5-2ECC2319C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2688646"/>
            <a:ext cx="11958518" cy="30422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A3D688B-EEA0-4872-92A7-E724D7FE45F3}"/>
              </a:ext>
            </a:extLst>
          </p:cNvPr>
          <p:cNvSpPr/>
          <p:nvPr/>
        </p:nvSpPr>
        <p:spPr>
          <a:xfrm>
            <a:off x="936625" y="5006705"/>
            <a:ext cx="939800" cy="1653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10DCA8D-5154-420E-9F77-2254FCD88CEB}"/>
              </a:ext>
            </a:extLst>
          </p:cNvPr>
          <p:cNvSpPr txBox="1"/>
          <p:nvPr/>
        </p:nvSpPr>
        <p:spPr>
          <a:xfrm>
            <a:off x="25400" y="846723"/>
            <a:ext cx="1216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画面内にマウスカーソルをもっていくと表示される「ミュートボタン」を選択すると、マイクのミュートが</a:t>
            </a:r>
            <a:r>
              <a:rPr kumimoji="1" lang="en-US" altLang="ja-JP" sz="1600" dirty="0"/>
              <a:t>[</a:t>
            </a:r>
            <a:r>
              <a:rPr kumimoji="1" lang="ja-JP" altLang="en-US" sz="1600" dirty="0"/>
              <a:t>オン</a:t>
            </a:r>
            <a:r>
              <a:rPr kumimoji="1" lang="en-US" altLang="ja-JP" sz="1600" dirty="0"/>
              <a:t>]/[</a:t>
            </a:r>
            <a:r>
              <a:rPr kumimoji="1" lang="ja-JP" altLang="en-US" sz="1600" dirty="0"/>
              <a:t>オフ</a:t>
            </a:r>
            <a:r>
              <a:rPr kumimoji="1" lang="en-US" altLang="ja-JP" sz="1600" dirty="0"/>
              <a:t>]</a:t>
            </a:r>
            <a:r>
              <a:rPr kumimoji="1" lang="ja-JP" altLang="en-US" sz="1600" dirty="0"/>
              <a:t>されます。</a:t>
            </a:r>
            <a:endParaRPr kumimoji="1" lang="en-US" altLang="ja-JP" sz="1600" dirty="0"/>
          </a:p>
          <a:p>
            <a:r>
              <a:rPr lang="ja-JP" altLang="en-US" sz="1600" dirty="0"/>
              <a:t>会議中はミュート状態にしてください。</a:t>
            </a:r>
            <a:endParaRPr lang="en-US" altLang="ja-JP" sz="1600" dirty="0"/>
          </a:p>
          <a:p>
            <a:endParaRPr kumimoji="1" lang="en-US" altLang="ja-JP" sz="1600" dirty="0"/>
          </a:p>
          <a:p>
            <a:r>
              <a:rPr lang="ja-JP" altLang="en-US" sz="1600" dirty="0"/>
              <a:t>また、ミュートボタンの　　を選択し、「オーディオ設定」を選択するとマイクやスピーカーの状態が確認できます。</a:t>
            </a:r>
            <a:endParaRPr kumimoji="1" lang="en-US" altLang="ja-JP" sz="1600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AABE864-BDAA-4454-BE43-6BC67E207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487" y="1567270"/>
            <a:ext cx="338103" cy="345966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3638AD5-A283-462F-BA8E-F0E9320909F9}"/>
              </a:ext>
            </a:extLst>
          </p:cNvPr>
          <p:cNvSpPr/>
          <p:nvPr/>
        </p:nvSpPr>
        <p:spPr>
          <a:xfrm>
            <a:off x="133350" y="5254659"/>
            <a:ext cx="762000" cy="4762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F43D16E6-27A9-4EB9-9170-6F43E1036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4016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D2993AEA-9525-42FA-AB10-A65890D79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25" y="1425575"/>
            <a:ext cx="6552259" cy="5334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DB466E9-2EE4-47DE-8D44-E26E835F7B28}"/>
              </a:ext>
            </a:extLst>
          </p:cNvPr>
          <p:cNvSpPr txBox="1"/>
          <p:nvPr/>
        </p:nvSpPr>
        <p:spPr>
          <a:xfrm>
            <a:off x="187325" y="637173"/>
            <a:ext cx="1216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音が聴こえないなどの症状が起こったら、この画面で確認してください。</a:t>
            </a:r>
            <a:endParaRPr kumimoji="1" lang="en-US" altLang="ja-JP" sz="1600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5282C04-858F-4711-B654-ED0FE406DD92}"/>
              </a:ext>
            </a:extLst>
          </p:cNvPr>
          <p:cNvSpPr/>
          <p:nvPr/>
        </p:nvSpPr>
        <p:spPr>
          <a:xfrm>
            <a:off x="3534499" y="2076450"/>
            <a:ext cx="2913926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1F83BF-4E1F-4A69-9B3A-A0C6A3888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213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1699557F-83B3-46B2-9D5C-6C95AC406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17" y="1263101"/>
            <a:ext cx="5581650" cy="25812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24F538B-1D36-4E0B-BB5D-3D0EF23FC0B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610349" y="52463"/>
            <a:ext cx="5640833" cy="1254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kumimoji="1" lang="ja-JP" altLang="en-US" sz="1400" b="1" dirty="0"/>
              <a:t>＜補足＞</a:t>
            </a:r>
            <a:endParaRPr kumimoji="1" lang="en-US" altLang="ja-JP" sz="1400" b="1" dirty="0"/>
          </a:p>
          <a:p>
            <a:pPr marL="0" indent="0">
              <a:buNone/>
            </a:pPr>
            <a:r>
              <a:rPr kumimoji="1" lang="en-US" altLang="ja-JP" sz="1400" dirty="0"/>
              <a:t>URL</a:t>
            </a:r>
            <a:r>
              <a:rPr kumimoji="1" lang="ja-JP" altLang="en-US" sz="1400" dirty="0"/>
              <a:t>からうまく接続できないときは、↓のリンク先から</a:t>
            </a:r>
            <a:endParaRPr kumimoji="1" lang="en-US" altLang="ja-JP" sz="1400" dirty="0"/>
          </a:p>
          <a:p>
            <a:pPr marL="0" indent="0">
              <a:buNone/>
            </a:pPr>
            <a:r>
              <a:rPr kumimoji="1" lang="ja-JP" altLang="en-US" sz="1400" dirty="0"/>
              <a:t>ミーティング</a:t>
            </a:r>
            <a:r>
              <a:rPr kumimoji="1" lang="en-US" altLang="ja-JP" sz="1400" dirty="0"/>
              <a:t>ID</a:t>
            </a:r>
            <a:r>
              <a:rPr kumimoji="1" lang="ja-JP" altLang="en-US" sz="1400" dirty="0"/>
              <a:t>とパスコードを入力して参加も可能です。</a:t>
            </a:r>
            <a:endParaRPr kumimoji="1" lang="en-US" altLang="ja-JP" sz="1400" dirty="0"/>
          </a:p>
          <a:p>
            <a:pPr marL="0" indent="0">
              <a:buNone/>
            </a:pPr>
            <a:r>
              <a:rPr kumimoji="1" lang="en-US" altLang="ja-JP" sz="1400" dirty="0">
                <a:hlinkClick r:id="rId3"/>
              </a:rPr>
              <a:t>https://zoom.us/join</a:t>
            </a:r>
            <a:endParaRPr kumimoji="1" lang="en-US" altLang="ja-JP" sz="14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2205DD48-5122-4B27-A41F-48536656F5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1710" y="1592999"/>
            <a:ext cx="2542494" cy="240506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60818D3-1A36-4C6E-B559-0A55D26CE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1710" y="4502413"/>
            <a:ext cx="2542494" cy="230312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3C4B0E49-6389-4CD1-B1D8-79FA0669BF34}"/>
              </a:ext>
            </a:extLst>
          </p:cNvPr>
          <p:cNvCxnSpPr>
            <a:cxnSpLocks/>
          </p:cNvCxnSpPr>
          <p:nvPr/>
        </p:nvCxnSpPr>
        <p:spPr>
          <a:xfrm flipV="1">
            <a:off x="2276475" y="2495550"/>
            <a:ext cx="5172075" cy="8334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3474FE7-E0E5-4DD2-84DF-0653075AF0C7}"/>
              </a:ext>
            </a:extLst>
          </p:cNvPr>
          <p:cNvCxnSpPr>
            <a:cxnSpLocks/>
          </p:cNvCxnSpPr>
          <p:nvPr/>
        </p:nvCxnSpPr>
        <p:spPr>
          <a:xfrm>
            <a:off x="2276475" y="3517900"/>
            <a:ext cx="5238750" cy="22006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1AEB0A5B-3B73-48A2-B437-ADAB2F570749}"/>
              </a:ext>
            </a:extLst>
          </p:cNvPr>
          <p:cNvSpPr/>
          <p:nvPr/>
        </p:nvSpPr>
        <p:spPr>
          <a:xfrm>
            <a:off x="276949" y="3248025"/>
            <a:ext cx="1999526" cy="1619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9D97108A-AE28-44E0-9901-A3C0CDE0DAEE}"/>
              </a:ext>
            </a:extLst>
          </p:cNvPr>
          <p:cNvSpPr/>
          <p:nvPr/>
        </p:nvSpPr>
        <p:spPr>
          <a:xfrm>
            <a:off x="276949" y="3438525"/>
            <a:ext cx="1999526" cy="1619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スライド番号プレースホルダー 25">
            <a:extLst>
              <a:ext uri="{FF2B5EF4-FFF2-40B4-BE49-F238E27FC236}">
                <a16:creationId xmlns:a16="http://schemas.microsoft.com/office/drawing/2014/main" id="{FE4C1920-485D-4947-B444-9CA0A3F1F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5BACB-180B-41F6-A062-7146718AD416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27F99B3-CF0C-4314-AD68-CE5CAB5DA33A}"/>
              </a:ext>
            </a:extLst>
          </p:cNvPr>
          <p:cNvSpPr/>
          <p:nvPr/>
        </p:nvSpPr>
        <p:spPr>
          <a:xfrm>
            <a:off x="276948" y="1315978"/>
            <a:ext cx="1807033" cy="26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kumimoji="1" lang="ja-JP" altLang="en-US" sz="1000" dirty="0"/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7F7E724-7AD3-4074-863A-8A67EA83DABD}"/>
              </a:ext>
            </a:extLst>
          </p:cNvPr>
          <p:cNvSpPr/>
          <p:nvPr/>
        </p:nvSpPr>
        <p:spPr>
          <a:xfrm>
            <a:off x="276948" y="1632012"/>
            <a:ext cx="1498689" cy="26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1000" dirty="0"/>
              <a:t>○月○日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9BB63E2-15F7-4B9A-8C5A-E4977BD94B33}"/>
              </a:ext>
            </a:extLst>
          </p:cNvPr>
          <p:cNvSpPr/>
          <p:nvPr/>
        </p:nvSpPr>
        <p:spPr>
          <a:xfrm>
            <a:off x="276948" y="2159003"/>
            <a:ext cx="346829" cy="2631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endParaRPr kumimoji="1" lang="ja-JP" altLang="en-US" sz="1000" dirty="0"/>
          </a:p>
        </p:txBody>
      </p:sp>
    </p:spTree>
    <p:extLst>
      <p:ext uri="{BB962C8B-B14F-4D97-AF65-F5344CB8AC3E}">
        <p14:creationId xmlns:p14="http://schemas.microsoft.com/office/powerpoint/2010/main" val="789788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257</Words>
  <Application>Microsoft Office PowerPoint</Application>
  <PresentationFormat>ワイド画面</PresentationFormat>
  <Paragraphs>34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照井 愛</dc:creator>
  <cp:lastModifiedBy>上野 洸喜</cp:lastModifiedBy>
  <cp:revision>13</cp:revision>
  <dcterms:created xsi:type="dcterms:W3CDTF">2020-11-23T05:55:08Z</dcterms:created>
  <dcterms:modified xsi:type="dcterms:W3CDTF">2020-12-14T11:03:00Z</dcterms:modified>
</cp:coreProperties>
</file>